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71" r:id="rId4"/>
    <p:sldId id="278" r:id="rId5"/>
    <p:sldId id="259" r:id="rId6"/>
    <p:sldId id="298" r:id="rId7"/>
    <p:sldId id="281" r:id="rId8"/>
    <p:sldId id="282" r:id="rId9"/>
    <p:sldId id="309" r:id="rId10"/>
    <p:sldId id="302" r:id="rId11"/>
    <p:sldId id="307" r:id="rId12"/>
    <p:sldId id="290" r:id="rId13"/>
    <p:sldId id="300" r:id="rId14"/>
    <p:sldId id="289" r:id="rId15"/>
    <p:sldId id="301" r:id="rId16"/>
    <p:sldId id="256" r:id="rId17"/>
    <p:sldId id="304" r:id="rId18"/>
    <p:sldId id="286" r:id="rId19"/>
    <p:sldId id="288" r:id="rId20"/>
    <p:sldId id="310" r:id="rId21"/>
    <p:sldId id="305" r:id="rId22"/>
    <p:sldId id="283" r:id="rId23"/>
    <p:sldId id="299" r:id="rId24"/>
    <p:sldId id="262" r:id="rId25"/>
    <p:sldId id="269" r:id="rId26"/>
    <p:sldId id="270" r:id="rId27"/>
  </p:sldIdLst>
  <p:sldSz cx="12192000" cy="6858000"/>
  <p:notesSz cx="6858000" cy="9144000"/>
  <p:embeddedFontLst>
    <p:embeddedFont>
      <p:font typeface="나눔스퀘어 네오 Bold" panose="020B0600000101010101" charset="-127"/>
      <p:bold r:id="rId29"/>
    </p:embeddedFont>
    <p:embeddedFont>
      <p:font typeface="나눔스퀘어 네오 ExtraBold" panose="020B0600000101010101" charset="-127"/>
      <p:bold r:id="rId30"/>
    </p:embeddedFont>
    <p:embeddedFont>
      <p:font typeface="나눔스퀘어 네오 Heavy" panose="020B0600000101010101" charset="-127"/>
      <p:bold r:id="rId31"/>
    </p:embeddedFont>
    <p:embeddedFont>
      <p:font typeface="나눔스퀘어라운드OTF Regular" panose="020B0600000101010101" pitchFamily="50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7AD8"/>
    <a:srgbClr val="000000"/>
    <a:srgbClr val="FF4B4B"/>
    <a:srgbClr val="FFCCCC"/>
    <a:srgbClr val="203864"/>
    <a:srgbClr val="FFFFFF"/>
    <a:srgbClr val="FAF0FF"/>
    <a:srgbClr val="EAD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298EE7-D29D-4CC1-AE78-7AE2888A4D70}" v="65" dt="2023-06-13T05:36:00.351"/>
    <p1510:client id="{B8188957-BCF9-42FF-A488-D0AED0BB9F38}" v="80" dt="2023-06-12T06:23:14.452"/>
  </p1510:revLst>
</p1510:revInfo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7" autoAdjust="0"/>
    <p:restoredTop sz="77579" autoAdjust="0"/>
  </p:normalViewPr>
  <p:slideViewPr>
    <p:cSldViewPr snapToGrid="0">
      <p:cViewPr varScale="1">
        <p:scale>
          <a:sx n="50" d="100"/>
          <a:sy n="50" d="100"/>
        </p:scale>
        <p:origin x="51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용경" userId="7fdb7bbc-ce2f-4bdc-a7ae-49469ae2633c" providerId="ADAL" clId="{B8188957-BCF9-42FF-A488-D0AED0BB9F38}"/>
    <pc:docChg chg="undo custSel addSld modSld sldOrd">
      <pc:chgData name="이용경" userId="7fdb7bbc-ce2f-4bdc-a7ae-49469ae2633c" providerId="ADAL" clId="{B8188957-BCF9-42FF-A488-D0AED0BB9F38}" dt="2023-06-13T07:02:49.403" v="598"/>
      <pc:docMkLst>
        <pc:docMk/>
      </pc:docMkLst>
      <pc:sldChg chg="ord modAnim">
        <pc:chgData name="이용경" userId="7fdb7bbc-ce2f-4bdc-a7ae-49469ae2633c" providerId="ADAL" clId="{B8188957-BCF9-42FF-A488-D0AED0BB9F38}" dt="2023-06-13T07:02:49.403" v="598"/>
        <pc:sldMkLst>
          <pc:docMk/>
          <pc:sldMk cId="2442517538" sldId="289"/>
        </pc:sldMkLst>
      </pc:sldChg>
      <pc:sldChg chg="addSp delSp modSp mod modAnim">
        <pc:chgData name="이용경" userId="7fdb7bbc-ce2f-4bdc-a7ae-49469ae2633c" providerId="ADAL" clId="{B8188957-BCF9-42FF-A488-D0AED0BB9F38}" dt="2023-06-12T06:23:14.452" v="582"/>
        <pc:sldMkLst>
          <pc:docMk/>
          <pc:sldMk cId="584043732" sldId="291"/>
        </pc:sldMkLst>
        <pc:spChg chg="add mod">
          <ac:chgData name="이용경" userId="7fdb7bbc-ce2f-4bdc-a7ae-49469ae2633c" providerId="ADAL" clId="{B8188957-BCF9-42FF-A488-D0AED0BB9F38}" dt="2023-06-12T06:16:38.480" v="453" actId="1076"/>
          <ac:spMkLst>
            <pc:docMk/>
            <pc:sldMk cId="584043732" sldId="291"/>
            <ac:spMk id="5" creationId="{19F78BA1-A0EE-5349-77E5-2FF4872015ED}"/>
          </ac:spMkLst>
        </pc:spChg>
        <pc:spChg chg="del">
          <ac:chgData name="이용경" userId="7fdb7bbc-ce2f-4bdc-a7ae-49469ae2633c" providerId="ADAL" clId="{B8188957-BCF9-42FF-A488-D0AED0BB9F38}" dt="2023-06-12T06:14:18.123" v="440" actId="478"/>
          <ac:spMkLst>
            <pc:docMk/>
            <pc:sldMk cId="584043732" sldId="291"/>
            <ac:spMk id="9" creationId="{5EC065D7-744E-D4D2-73BA-AF5E38299A4E}"/>
          </ac:spMkLst>
        </pc:spChg>
        <pc:spChg chg="del">
          <ac:chgData name="이용경" userId="7fdb7bbc-ce2f-4bdc-a7ae-49469ae2633c" providerId="ADAL" clId="{B8188957-BCF9-42FF-A488-D0AED0BB9F38}" dt="2023-06-12T06:10:03.676" v="363" actId="21"/>
          <ac:spMkLst>
            <pc:docMk/>
            <pc:sldMk cId="584043732" sldId="291"/>
            <ac:spMk id="10" creationId="{D0AC977D-A3A3-BB7B-1C88-E7F0F68AC494}"/>
          </ac:spMkLst>
        </pc:spChg>
        <pc:spChg chg="add mod">
          <ac:chgData name="이용경" userId="7fdb7bbc-ce2f-4bdc-a7ae-49469ae2633c" providerId="ADAL" clId="{B8188957-BCF9-42FF-A488-D0AED0BB9F38}" dt="2023-06-12T06:21:37.874" v="567"/>
          <ac:spMkLst>
            <pc:docMk/>
            <pc:sldMk cId="584043732" sldId="291"/>
            <ac:spMk id="11" creationId="{9CDFB993-7D5B-D801-CDCD-05E70E0A5935}"/>
          </ac:spMkLst>
        </pc:spChg>
        <pc:spChg chg="del">
          <ac:chgData name="이용경" userId="7fdb7bbc-ce2f-4bdc-a7ae-49469ae2633c" providerId="ADAL" clId="{B8188957-BCF9-42FF-A488-D0AED0BB9F38}" dt="2023-06-12T06:08:45.215" v="362" actId="478"/>
          <ac:spMkLst>
            <pc:docMk/>
            <pc:sldMk cId="584043732" sldId="291"/>
            <ac:spMk id="21" creationId="{9C4458FD-FF9C-44C5-4153-F9689DB618BE}"/>
          </ac:spMkLst>
        </pc:spChg>
        <pc:picChg chg="add mod">
          <ac:chgData name="이용경" userId="7fdb7bbc-ce2f-4bdc-a7ae-49469ae2633c" providerId="ADAL" clId="{B8188957-BCF9-42FF-A488-D0AED0BB9F38}" dt="2023-06-12T06:15:44.594" v="448" actId="1076"/>
          <ac:picMkLst>
            <pc:docMk/>
            <pc:sldMk cId="584043732" sldId="291"/>
            <ac:picMk id="4" creationId="{6ED477E7-31BB-4CFE-E6A1-8BD6E965F44A}"/>
          </ac:picMkLst>
        </pc:picChg>
        <pc:picChg chg="add mod modCrop">
          <ac:chgData name="이용경" userId="7fdb7bbc-ce2f-4bdc-a7ae-49469ae2633c" providerId="ADAL" clId="{B8188957-BCF9-42FF-A488-D0AED0BB9F38}" dt="2023-06-12T06:18:55.574" v="517" actId="1076"/>
          <ac:picMkLst>
            <pc:docMk/>
            <pc:sldMk cId="584043732" sldId="291"/>
            <ac:picMk id="6" creationId="{16573ACE-F945-83A7-0DF5-3DE9B8F60CE5}"/>
          </ac:picMkLst>
        </pc:picChg>
        <pc:picChg chg="add mod">
          <ac:chgData name="이용경" userId="7fdb7bbc-ce2f-4bdc-a7ae-49469ae2633c" providerId="ADAL" clId="{B8188957-BCF9-42FF-A488-D0AED0BB9F38}" dt="2023-06-12T06:18:46.232" v="513" actId="1076"/>
          <ac:picMkLst>
            <pc:docMk/>
            <pc:sldMk cId="584043732" sldId="291"/>
            <ac:picMk id="8" creationId="{B2C01420-FDA9-6AD8-083F-B0F088A7F351}"/>
          </ac:picMkLst>
        </pc:picChg>
        <pc:picChg chg="add mod">
          <ac:chgData name="이용경" userId="7fdb7bbc-ce2f-4bdc-a7ae-49469ae2633c" providerId="ADAL" clId="{B8188957-BCF9-42FF-A488-D0AED0BB9F38}" dt="2023-06-12T06:21:38.859" v="568" actId="1076"/>
          <ac:picMkLst>
            <pc:docMk/>
            <pc:sldMk cId="584043732" sldId="291"/>
            <ac:picMk id="13" creationId="{4507C674-2D18-21B5-DC77-B32F2CDB48A3}"/>
          </ac:picMkLst>
        </pc:picChg>
        <pc:picChg chg="del">
          <ac:chgData name="이용경" userId="7fdb7bbc-ce2f-4bdc-a7ae-49469ae2633c" providerId="ADAL" clId="{B8188957-BCF9-42FF-A488-D0AED0BB9F38}" dt="2023-06-12T06:14:57.642" v="446" actId="478"/>
          <ac:picMkLst>
            <pc:docMk/>
            <pc:sldMk cId="584043732" sldId="291"/>
            <ac:picMk id="14" creationId="{F1B5F976-E8F3-F8D1-605C-ECF666594460}"/>
          </ac:picMkLst>
        </pc:picChg>
        <pc:picChg chg="mod">
          <ac:chgData name="이용경" userId="7fdb7bbc-ce2f-4bdc-a7ae-49469ae2633c" providerId="ADAL" clId="{B8188957-BCF9-42FF-A488-D0AED0BB9F38}" dt="2023-06-12T06:18:51.181" v="515" actId="1076"/>
          <ac:picMkLst>
            <pc:docMk/>
            <pc:sldMk cId="584043732" sldId="291"/>
            <ac:picMk id="15" creationId="{D908478F-1748-9649-A944-D7B769CAF4E8}"/>
          </ac:picMkLst>
        </pc:picChg>
        <pc:picChg chg="mod">
          <ac:chgData name="이용경" userId="7fdb7bbc-ce2f-4bdc-a7ae-49469ae2633c" providerId="ADAL" clId="{B8188957-BCF9-42FF-A488-D0AED0BB9F38}" dt="2023-06-12T06:18:52.569" v="516" actId="1076"/>
          <ac:picMkLst>
            <pc:docMk/>
            <pc:sldMk cId="584043732" sldId="291"/>
            <ac:picMk id="16" creationId="{15A40424-44BE-7124-3C68-C64AB41EF310}"/>
          </ac:picMkLst>
        </pc:picChg>
        <pc:picChg chg="mod">
          <ac:chgData name="이용경" userId="7fdb7bbc-ce2f-4bdc-a7ae-49469ae2633c" providerId="ADAL" clId="{B8188957-BCF9-42FF-A488-D0AED0BB9F38}" dt="2023-06-12T06:18:51.181" v="515" actId="1076"/>
          <ac:picMkLst>
            <pc:docMk/>
            <pc:sldMk cId="584043732" sldId="291"/>
            <ac:picMk id="17" creationId="{82278AB3-899B-8795-70CE-2786F3C3F9AE}"/>
          </ac:picMkLst>
        </pc:picChg>
        <pc:picChg chg="mod">
          <ac:chgData name="이용경" userId="7fdb7bbc-ce2f-4bdc-a7ae-49469ae2633c" providerId="ADAL" clId="{B8188957-BCF9-42FF-A488-D0AED0BB9F38}" dt="2023-06-12T06:18:51.181" v="515" actId="1076"/>
          <ac:picMkLst>
            <pc:docMk/>
            <pc:sldMk cId="584043732" sldId="291"/>
            <ac:picMk id="18" creationId="{C293D573-0CE2-257F-F8D0-AED619964A09}"/>
          </ac:picMkLst>
        </pc:picChg>
      </pc:sldChg>
      <pc:sldChg chg="addSp delSp modSp add mod modNotesTx">
        <pc:chgData name="이용경" userId="7fdb7bbc-ce2f-4bdc-a7ae-49469ae2633c" providerId="ADAL" clId="{B8188957-BCF9-42FF-A488-D0AED0BB9F38}" dt="2023-06-12T06:02:25.397" v="266" actId="1076"/>
        <pc:sldMkLst>
          <pc:docMk/>
          <pc:sldMk cId="1022003457" sldId="294"/>
        </pc:sldMkLst>
        <pc:spChg chg="add del mod">
          <ac:chgData name="이용경" userId="7fdb7bbc-ce2f-4bdc-a7ae-49469ae2633c" providerId="ADAL" clId="{B8188957-BCF9-42FF-A488-D0AED0BB9F38}" dt="2023-06-12T05:57:21.530" v="185" actId="478"/>
          <ac:spMkLst>
            <pc:docMk/>
            <pc:sldMk cId="1022003457" sldId="294"/>
            <ac:spMk id="6" creationId="{AA991B8C-4971-0903-70F6-4FE1AFE98AE8}"/>
          </ac:spMkLst>
        </pc:spChg>
        <pc:spChg chg="del">
          <ac:chgData name="이용경" userId="7fdb7bbc-ce2f-4bdc-a7ae-49469ae2633c" providerId="ADAL" clId="{B8188957-BCF9-42FF-A488-D0AED0BB9F38}" dt="2023-06-12T05:51:51.738" v="37" actId="478"/>
          <ac:spMkLst>
            <pc:docMk/>
            <pc:sldMk cId="1022003457" sldId="294"/>
            <ac:spMk id="9" creationId="{39B17EE6-CB9E-46D9-AECD-33AAB15C7D61}"/>
          </ac:spMkLst>
        </pc:spChg>
        <pc:spChg chg="add del mod">
          <ac:chgData name="이용경" userId="7fdb7bbc-ce2f-4bdc-a7ae-49469ae2633c" providerId="ADAL" clId="{B8188957-BCF9-42FF-A488-D0AED0BB9F38}" dt="2023-06-12T06:00:10.232" v="218" actId="478"/>
          <ac:spMkLst>
            <pc:docMk/>
            <pc:sldMk cId="1022003457" sldId="294"/>
            <ac:spMk id="10" creationId="{569784E6-E33F-47C0-EC00-3E41DDE3288A}"/>
          </ac:spMkLst>
        </pc:spChg>
        <pc:spChg chg="add del mod">
          <ac:chgData name="이용경" userId="7fdb7bbc-ce2f-4bdc-a7ae-49469ae2633c" providerId="ADAL" clId="{B8188957-BCF9-42FF-A488-D0AED0BB9F38}" dt="2023-06-12T06:00:11.744" v="219" actId="478"/>
          <ac:spMkLst>
            <pc:docMk/>
            <pc:sldMk cId="1022003457" sldId="294"/>
            <ac:spMk id="13" creationId="{3E219FE9-7D7F-C199-317E-446FC7C616E0}"/>
          </ac:spMkLst>
        </pc:spChg>
        <pc:spChg chg="add mod">
          <ac:chgData name="이용경" userId="7fdb7bbc-ce2f-4bdc-a7ae-49469ae2633c" providerId="ADAL" clId="{B8188957-BCF9-42FF-A488-D0AED0BB9F38}" dt="2023-06-12T06:02:25.397" v="266" actId="1076"/>
          <ac:spMkLst>
            <pc:docMk/>
            <pc:sldMk cId="1022003457" sldId="294"/>
            <ac:spMk id="14" creationId="{6A700A4A-FE2B-2405-F4AF-CF30D1F9CF11}"/>
          </ac:spMkLst>
        </pc:spChg>
        <pc:spChg chg="del">
          <ac:chgData name="이용경" userId="7fdb7bbc-ce2f-4bdc-a7ae-49469ae2633c" providerId="ADAL" clId="{B8188957-BCF9-42FF-A488-D0AED0BB9F38}" dt="2023-06-12T05:51:50.576" v="36" actId="478"/>
          <ac:spMkLst>
            <pc:docMk/>
            <pc:sldMk cId="1022003457" sldId="294"/>
            <ac:spMk id="14" creationId="{8D5468D0-8CC3-4867-98BD-1627E857EB16}"/>
          </ac:spMkLst>
        </pc:spChg>
        <pc:spChg chg="del">
          <ac:chgData name="이용경" userId="7fdb7bbc-ce2f-4bdc-a7ae-49469ae2633c" providerId="ADAL" clId="{B8188957-BCF9-42FF-A488-D0AED0BB9F38}" dt="2023-06-12T05:51:50.576" v="36" actId="478"/>
          <ac:spMkLst>
            <pc:docMk/>
            <pc:sldMk cId="1022003457" sldId="294"/>
            <ac:spMk id="15" creationId="{2BCE1D7C-204F-4176-B309-87602B8FFD81}"/>
          </ac:spMkLst>
        </pc:spChg>
        <pc:spChg chg="add del mod">
          <ac:chgData name="이용경" userId="7fdb7bbc-ce2f-4bdc-a7ae-49469ae2633c" providerId="ADAL" clId="{B8188957-BCF9-42FF-A488-D0AED0BB9F38}" dt="2023-06-12T06:02:18.285" v="264" actId="478"/>
          <ac:spMkLst>
            <pc:docMk/>
            <pc:sldMk cId="1022003457" sldId="294"/>
            <ac:spMk id="15" creationId="{FEB57CB3-52AE-8062-11ED-4309ECC13F71}"/>
          </ac:spMkLst>
        </pc:spChg>
        <pc:spChg chg="add del mod">
          <ac:chgData name="이용경" userId="7fdb7bbc-ce2f-4bdc-a7ae-49469ae2633c" providerId="ADAL" clId="{B8188957-BCF9-42FF-A488-D0AED0BB9F38}" dt="2023-06-12T06:01:32.543" v="253" actId="21"/>
          <ac:spMkLst>
            <pc:docMk/>
            <pc:sldMk cId="1022003457" sldId="294"/>
            <ac:spMk id="16" creationId="{F209544C-5F2D-1378-9535-DC91A6CF57B3}"/>
          </ac:spMkLst>
        </pc:spChg>
        <pc:spChg chg="mod">
          <ac:chgData name="이용경" userId="7fdb7bbc-ce2f-4bdc-a7ae-49469ae2633c" providerId="ADAL" clId="{B8188957-BCF9-42FF-A488-D0AED0BB9F38}" dt="2023-06-12T05:54:59.263" v="166" actId="14100"/>
          <ac:spMkLst>
            <pc:docMk/>
            <pc:sldMk cId="1022003457" sldId="294"/>
            <ac:spMk id="21" creationId="{9C4458FD-FF9C-44C5-4153-F9689DB618BE}"/>
          </ac:spMkLst>
        </pc:spChg>
        <pc:picChg chg="add del mod">
          <ac:chgData name="이용경" userId="7fdb7bbc-ce2f-4bdc-a7ae-49469ae2633c" providerId="ADAL" clId="{B8188957-BCF9-42FF-A488-D0AED0BB9F38}" dt="2023-06-12T05:57:21.865" v="186" actId="478"/>
          <ac:picMkLst>
            <pc:docMk/>
            <pc:sldMk cId="1022003457" sldId="294"/>
            <ac:picMk id="4" creationId="{5A35EC0E-883E-EC00-4026-9DAF81DF4929}"/>
          </ac:picMkLst>
        </pc:picChg>
        <pc:picChg chg="del">
          <ac:chgData name="이용경" userId="7fdb7bbc-ce2f-4bdc-a7ae-49469ae2633c" providerId="ADAL" clId="{B8188957-BCF9-42FF-A488-D0AED0BB9F38}" dt="2023-06-12T05:51:52.316" v="38" actId="478"/>
          <ac:picMkLst>
            <pc:docMk/>
            <pc:sldMk cId="1022003457" sldId="294"/>
            <ac:picMk id="4" creationId="{B276D3CB-E33F-C813-532D-F72682039299}"/>
          </ac:picMkLst>
        </pc:picChg>
        <pc:picChg chg="del">
          <ac:chgData name="이용경" userId="7fdb7bbc-ce2f-4bdc-a7ae-49469ae2633c" providerId="ADAL" clId="{B8188957-BCF9-42FF-A488-D0AED0BB9F38}" dt="2023-06-12T05:51:52.848" v="39" actId="478"/>
          <ac:picMkLst>
            <pc:docMk/>
            <pc:sldMk cId="1022003457" sldId="294"/>
            <ac:picMk id="6" creationId="{04CD35AB-0FDD-4641-8347-EB3DD28BB323}"/>
          </ac:picMkLst>
        </pc:picChg>
        <pc:picChg chg="del">
          <ac:chgData name="이용경" userId="7fdb7bbc-ce2f-4bdc-a7ae-49469ae2633c" providerId="ADAL" clId="{B8188957-BCF9-42FF-A488-D0AED0BB9F38}" dt="2023-06-12T05:51:50.576" v="36" actId="478"/>
          <ac:picMkLst>
            <pc:docMk/>
            <pc:sldMk cId="1022003457" sldId="294"/>
            <ac:picMk id="8" creationId="{0436D26C-6FCD-48C7-B60A-DF279B3851AD}"/>
          </ac:picMkLst>
        </pc:picChg>
        <pc:picChg chg="add mod modCrop">
          <ac:chgData name="이용경" userId="7fdb7bbc-ce2f-4bdc-a7ae-49469ae2633c" providerId="ADAL" clId="{B8188957-BCF9-42FF-A488-D0AED0BB9F38}" dt="2023-06-12T06:02:21.384" v="265" actId="1076"/>
          <ac:picMkLst>
            <pc:docMk/>
            <pc:sldMk cId="1022003457" sldId="294"/>
            <ac:picMk id="9" creationId="{A3BD1FFF-8C1B-7942-D9FD-032061989A14}"/>
          </ac:picMkLst>
        </pc:picChg>
        <pc:picChg chg="del">
          <ac:chgData name="이용경" userId="7fdb7bbc-ce2f-4bdc-a7ae-49469ae2633c" providerId="ADAL" clId="{B8188957-BCF9-42FF-A488-D0AED0BB9F38}" dt="2023-06-12T05:51:50.576" v="36" actId="478"/>
          <ac:picMkLst>
            <pc:docMk/>
            <pc:sldMk cId="1022003457" sldId="294"/>
            <ac:picMk id="11" creationId="{0F9CAAE8-E90F-45CE-8A6E-BA9116083EF0}"/>
          </ac:picMkLst>
        </pc:picChg>
        <pc:picChg chg="add del mod">
          <ac:chgData name="이용경" userId="7fdb7bbc-ce2f-4bdc-a7ae-49469ae2633c" providerId="ADAL" clId="{B8188957-BCF9-42FF-A488-D0AED0BB9F38}" dt="2023-06-12T06:00:41.032" v="243" actId="478"/>
          <ac:picMkLst>
            <pc:docMk/>
            <pc:sldMk cId="1022003457" sldId="294"/>
            <ac:picMk id="12" creationId="{B1CBD219-4FED-334A-58C2-3CCFEB915162}"/>
          </ac:picMkLst>
        </pc:picChg>
        <pc:picChg chg="del">
          <ac:chgData name="이용경" userId="7fdb7bbc-ce2f-4bdc-a7ae-49469ae2633c" providerId="ADAL" clId="{B8188957-BCF9-42FF-A488-D0AED0BB9F38}" dt="2023-06-12T05:51:50.576" v="36" actId="478"/>
          <ac:picMkLst>
            <pc:docMk/>
            <pc:sldMk cId="1022003457" sldId="294"/>
            <ac:picMk id="2050" creationId="{4F35BBEA-9773-D4D3-CF16-CA7D46FEAD44}"/>
          </ac:picMkLst>
        </pc:picChg>
      </pc:sldChg>
      <pc:sldChg chg="addSp modSp add mod ord modNotesTx">
        <pc:chgData name="이용경" userId="7fdb7bbc-ce2f-4bdc-a7ae-49469ae2633c" providerId="ADAL" clId="{B8188957-BCF9-42FF-A488-D0AED0BB9F38}" dt="2023-06-12T06:03:06.016" v="318"/>
        <pc:sldMkLst>
          <pc:docMk/>
          <pc:sldMk cId="2514096678" sldId="295"/>
        </pc:sldMkLst>
        <pc:spChg chg="add mod">
          <ac:chgData name="이용경" userId="7fdb7bbc-ce2f-4bdc-a7ae-49469ae2633c" providerId="ADAL" clId="{B8188957-BCF9-42FF-A488-D0AED0BB9F38}" dt="2023-06-12T06:02:33.504" v="281"/>
          <ac:spMkLst>
            <pc:docMk/>
            <pc:sldMk cId="2514096678" sldId="295"/>
            <ac:spMk id="3" creationId="{86C654AC-D564-9E37-002E-E6E9CCFAA514}"/>
          </ac:spMkLst>
        </pc:spChg>
        <pc:spChg chg="mod">
          <ac:chgData name="이용경" userId="7fdb7bbc-ce2f-4bdc-a7ae-49469ae2633c" providerId="ADAL" clId="{B8188957-BCF9-42FF-A488-D0AED0BB9F38}" dt="2023-06-12T06:03:06.016" v="318"/>
          <ac:spMkLst>
            <pc:docMk/>
            <pc:sldMk cId="2514096678" sldId="295"/>
            <ac:spMk id="6" creationId="{AA991B8C-4971-0903-70F6-4FE1AFE98AE8}"/>
          </ac:spMkLst>
        </pc:spChg>
        <pc:picChg chg="mod">
          <ac:chgData name="이용경" userId="7fdb7bbc-ce2f-4bdc-a7ae-49469ae2633c" providerId="ADAL" clId="{B8188957-BCF9-42FF-A488-D0AED0BB9F38}" dt="2023-06-12T06:02:29.686" v="267" actId="1076"/>
          <ac:picMkLst>
            <pc:docMk/>
            <pc:sldMk cId="2514096678" sldId="295"/>
            <ac:picMk id="4" creationId="{5A35EC0E-883E-EC00-4026-9DAF81DF4929}"/>
          </ac:picMkLst>
        </pc:picChg>
      </pc:sldChg>
      <pc:sldChg chg="addSp delSp modSp add mod modNotesTx">
        <pc:chgData name="이용경" userId="7fdb7bbc-ce2f-4bdc-a7ae-49469ae2633c" providerId="ADAL" clId="{B8188957-BCF9-42FF-A488-D0AED0BB9F38}" dt="2023-06-12T06:03:26.492" v="329"/>
        <pc:sldMkLst>
          <pc:docMk/>
          <pc:sldMk cId="708634668" sldId="296"/>
        </pc:sldMkLst>
        <pc:spChg chg="add mod">
          <ac:chgData name="이용경" userId="7fdb7bbc-ce2f-4bdc-a7ae-49469ae2633c" providerId="ADAL" clId="{B8188957-BCF9-42FF-A488-D0AED0BB9F38}" dt="2023-06-12T06:03:26.492" v="329"/>
          <ac:spMkLst>
            <pc:docMk/>
            <pc:sldMk cId="708634668" sldId="296"/>
            <ac:spMk id="3" creationId="{3B0B5D76-5E5D-988C-7D9C-217A4F406D7C}"/>
          </ac:spMkLst>
        </pc:spChg>
        <pc:spChg chg="del">
          <ac:chgData name="이용경" userId="7fdb7bbc-ce2f-4bdc-a7ae-49469ae2633c" providerId="ADAL" clId="{B8188957-BCF9-42FF-A488-D0AED0BB9F38}" dt="2023-06-12T06:01:37.057" v="254" actId="478"/>
          <ac:spMkLst>
            <pc:docMk/>
            <pc:sldMk cId="708634668" sldId="296"/>
            <ac:spMk id="14" creationId="{6A700A4A-FE2B-2405-F4AF-CF30D1F9CF11}"/>
          </ac:spMkLst>
        </pc:spChg>
        <pc:spChg chg="del mod">
          <ac:chgData name="이용경" userId="7fdb7bbc-ce2f-4bdc-a7ae-49469ae2633c" providerId="ADAL" clId="{B8188957-BCF9-42FF-A488-D0AED0BB9F38}" dt="2023-06-12T06:03:23.090" v="319" actId="478"/>
          <ac:spMkLst>
            <pc:docMk/>
            <pc:sldMk cId="708634668" sldId="296"/>
            <ac:spMk id="15" creationId="{FEB57CB3-52AE-8062-11ED-4309ECC13F71}"/>
          </ac:spMkLst>
        </pc:spChg>
        <pc:spChg chg="mod">
          <ac:chgData name="이용경" userId="7fdb7bbc-ce2f-4bdc-a7ae-49469ae2633c" providerId="ADAL" clId="{B8188957-BCF9-42FF-A488-D0AED0BB9F38}" dt="2023-06-12T06:01:59.301" v="260" actId="1076"/>
          <ac:spMkLst>
            <pc:docMk/>
            <pc:sldMk cId="708634668" sldId="296"/>
            <ac:spMk id="16" creationId="{F209544C-5F2D-1378-9535-DC91A6CF57B3}"/>
          </ac:spMkLst>
        </pc:spChg>
        <pc:picChg chg="del">
          <ac:chgData name="이용경" userId="7fdb7bbc-ce2f-4bdc-a7ae-49469ae2633c" providerId="ADAL" clId="{B8188957-BCF9-42FF-A488-D0AED0BB9F38}" dt="2023-06-12T06:01:37.557" v="255" actId="478"/>
          <ac:picMkLst>
            <pc:docMk/>
            <pc:sldMk cId="708634668" sldId="296"/>
            <ac:picMk id="9" creationId="{A3BD1FFF-8C1B-7942-D9FD-032061989A14}"/>
          </ac:picMkLst>
        </pc:picChg>
      </pc:sldChg>
      <pc:sldChg chg="addSp delSp modSp add mod ord">
        <pc:chgData name="이용경" userId="7fdb7bbc-ce2f-4bdc-a7ae-49469ae2633c" providerId="ADAL" clId="{B8188957-BCF9-42FF-A488-D0AED0BB9F38}" dt="2023-06-12T06:26:54.279" v="596" actId="1076"/>
        <pc:sldMkLst>
          <pc:docMk/>
          <pc:sldMk cId="2917564428" sldId="297"/>
        </pc:sldMkLst>
        <pc:spChg chg="add mod">
          <ac:chgData name="이용경" userId="7fdb7bbc-ce2f-4bdc-a7ae-49469ae2633c" providerId="ADAL" clId="{B8188957-BCF9-42FF-A488-D0AED0BB9F38}" dt="2023-06-12T06:11:42.126" v="388" actId="1076"/>
          <ac:spMkLst>
            <pc:docMk/>
            <pc:sldMk cId="2917564428" sldId="297"/>
            <ac:spMk id="8" creationId="{8A014B2D-7605-8E28-85EE-855BFA098F15}"/>
          </ac:spMkLst>
        </pc:spChg>
        <pc:spChg chg="del">
          <ac:chgData name="이용경" userId="7fdb7bbc-ce2f-4bdc-a7ae-49469ae2633c" providerId="ADAL" clId="{B8188957-BCF9-42FF-A488-D0AED0BB9F38}" dt="2023-06-12T06:03:52.780" v="334" actId="478"/>
          <ac:spMkLst>
            <pc:docMk/>
            <pc:sldMk cId="2917564428" sldId="297"/>
            <ac:spMk id="9" creationId="{5EC065D7-744E-D4D2-73BA-AF5E38299A4E}"/>
          </ac:spMkLst>
        </pc:spChg>
        <pc:spChg chg="del">
          <ac:chgData name="이용경" userId="7fdb7bbc-ce2f-4bdc-a7ae-49469ae2633c" providerId="ADAL" clId="{B8188957-BCF9-42FF-A488-D0AED0BB9F38}" dt="2023-06-12T06:03:51.980" v="333" actId="478"/>
          <ac:spMkLst>
            <pc:docMk/>
            <pc:sldMk cId="2917564428" sldId="297"/>
            <ac:spMk id="10" creationId="{D0AC977D-A3A3-BB7B-1C88-E7F0F68AC494}"/>
          </ac:spMkLst>
        </pc:spChg>
        <pc:spChg chg="add mod">
          <ac:chgData name="이용경" userId="7fdb7bbc-ce2f-4bdc-a7ae-49469ae2633c" providerId="ADAL" clId="{B8188957-BCF9-42FF-A488-D0AED0BB9F38}" dt="2023-06-12T06:11:42.126" v="388" actId="1076"/>
          <ac:spMkLst>
            <pc:docMk/>
            <pc:sldMk cId="2917564428" sldId="297"/>
            <ac:spMk id="11" creationId="{9ED4048D-8046-7BF5-354C-BEDED3D44AA0}"/>
          </ac:spMkLst>
        </pc:spChg>
        <pc:spChg chg="add del mod">
          <ac:chgData name="이용경" userId="7fdb7bbc-ce2f-4bdc-a7ae-49469ae2633c" providerId="ADAL" clId="{B8188957-BCF9-42FF-A488-D0AED0BB9F38}" dt="2023-06-12T06:07:45.547" v="353"/>
          <ac:spMkLst>
            <pc:docMk/>
            <pc:sldMk cId="2917564428" sldId="297"/>
            <ac:spMk id="12" creationId="{A78BBA4A-EF69-4706-E5BB-4100927EA361}"/>
          </ac:spMkLst>
        </pc:spChg>
        <pc:spChg chg="add mod">
          <ac:chgData name="이용경" userId="7fdb7bbc-ce2f-4bdc-a7ae-49469ae2633c" providerId="ADAL" clId="{B8188957-BCF9-42FF-A488-D0AED0BB9F38}" dt="2023-06-12T06:07:46.337" v="354"/>
          <ac:spMkLst>
            <pc:docMk/>
            <pc:sldMk cId="2917564428" sldId="297"/>
            <ac:spMk id="13" creationId="{2AC2B6B5-D46D-35DD-E088-ACC91D816DDF}"/>
          </ac:spMkLst>
        </pc:spChg>
        <pc:spChg chg="del">
          <ac:chgData name="이용경" userId="7fdb7bbc-ce2f-4bdc-a7ae-49469ae2633c" providerId="ADAL" clId="{B8188957-BCF9-42FF-A488-D0AED0BB9F38}" dt="2023-06-12T06:03:43.993" v="331" actId="478"/>
          <ac:spMkLst>
            <pc:docMk/>
            <pc:sldMk cId="2917564428" sldId="297"/>
            <ac:spMk id="21" creationId="{9C4458FD-FF9C-44C5-4153-F9689DB618BE}"/>
          </ac:spMkLst>
        </pc:spChg>
        <pc:spChg chg="add mod">
          <ac:chgData name="이용경" userId="7fdb7bbc-ce2f-4bdc-a7ae-49469ae2633c" providerId="ADAL" clId="{B8188957-BCF9-42FF-A488-D0AED0BB9F38}" dt="2023-06-12T06:10:08.505" v="365" actId="1076"/>
          <ac:spMkLst>
            <pc:docMk/>
            <pc:sldMk cId="2917564428" sldId="297"/>
            <ac:spMk id="23" creationId="{9FB6F19D-A22A-7402-6A2A-A7F48466C8C4}"/>
          </ac:spMkLst>
        </pc:spChg>
        <pc:spChg chg="add mod">
          <ac:chgData name="이용경" userId="7fdb7bbc-ce2f-4bdc-a7ae-49469ae2633c" providerId="ADAL" clId="{B8188957-BCF9-42FF-A488-D0AED0BB9F38}" dt="2023-06-12T06:11:42.126" v="388" actId="1076"/>
          <ac:spMkLst>
            <pc:docMk/>
            <pc:sldMk cId="2917564428" sldId="297"/>
            <ac:spMk id="24" creationId="{70F4A4C6-9E20-063D-BDBB-2355A75798B3}"/>
          </ac:spMkLst>
        </pc:spChg>
        <pc:spChg chg="add mod">
          <ac:chgData name="이용경" userId="7fdb7bbc-ce2f-4bdc-a7ae-49469ae2633c" providerId="ADAL" clId="{B8188957-BCF9-42FF-A488-D0AED0BB9F38}" dt="2023-06-12T06:12:56.422" v="407" actId="1076"/>
          <ac:spMkLst>
            <pc:docMk/>
            <pc:sldMk cId="2917564428" sldId="297"/>
            <ac:spMk id="25" creationId="{FF82A6E0-CCD0-29D0-396D-3BC376BEC5C5}"/>
          </ac:spMkLst>
        </pc:spChg>
        <pc:spChg chg="add mod">
          <ac:chgData name="이용경" userId="7fdb7bbc-ce2f-4bdc-a7ae-49469ae2633c" providerId="ADAL" clId="{B8188957-BCF9-42FF-A488-D0AED0BB9F38}" dt="2023-06-12T06:12:44.919" v="402" actId="1076"/>
          <ac:spMkLst>
            <pc:docMk/>
            <pc:sldMk cId="2917564428" sldId="297"/>
            <ac:spMk id="28" creationId="{42F5117D-703A-DDDE-791C-BB7D71F6B0A7}"/>
          </ac:spMkLst>
        </pc:spChg>
        <pc:spChg chg="add mod">
          <ac:chgData name="이용경" userId="7fdb7bbc-ce2f-4bdc-a7ae-49469ae2633c" providerId="ADAL" clId="{B8188957-BCF9-42FF-A488-D0AED0BB9F38}" dt="2023-06-12T06:12:44.919" v="402" actId="1076"/>
          <ac:spMkLst>
            <pc:docMk/>
            <pc:sldMk cId="2917564428" sldId="297"/>
            <ac:spMk id="29" creationId="{0467AA49-7754-5FA5-53C6-BFA77C112E86}"/>
          </ac:spMkLst>
        </pc:spChg>
        <pc:spChg chg="add del mod">
          <ac:chgData name="이용경" userId="7fdb7bbc-ce2f-4bdc-a7ae-49469ae2633c" providerId="ADAL" clId="{B8188957-BCF9-42FF-A488-D0AED0BB9F38}" dt="2023-06-12T06:13:13.242" v="416" actId="478"/>
          <ac:spMkLst>
            <pc:docMk/>
            <pc:sldMk cId="2917564428" sldId="297"/>
            <ac:spMk id="31" creationId="{4EF86CB2-2730-2E1B-976B-6A9C763C90FC}"/>
          </ac:spMkLst>
        </pc:spChg>
        <pc:spChg chg="add mod">
          <ac:chgData name="이용경" userId="7fdb7bbc-ce2f-4bdc-a7ae-49469ae2633c" providerId="ADAL" clId="{B8188957-BCF9-42FF-A488-D0AED0BB9F38}" dt="2023-06-12T06:13:28.941" v="422" actId="1076"/>
          <ac:spMkLst>
            <pc:docMk/>
            <pc:sldMk cId="2917564428" sldId="297"/>
            <ac:spMk id="32" creationId="{44E62507-2ED0-395D-3AB7-5D16A0DDC52C}"/>
          </ac:spMkLst>
        </pc:spChg>
        <pc:spChg chg="add mod ord">
          <ac:chgData name="이용경" userId="7fdb7bbc-ce2f-4bdc-a7ae-49469ae2633c" providerId="ADAL" clId="{B8188957-BCF9-42FF-A488-D0AED0BB9F38}" dt="2023-06-12T06:26:42.295" v="592" actId="14100"/>
          <ac:spMkLst>
            <pc:docMk/>
            <pc:sldMk cId="2917564428" sldId="297"/>
            <ac:spMk id="33" creationId="{AA2392AD-DBC7-B3A1-5AE0-DFB8F246F138}"/>
          </ac:spMkLst>
        </pc:spChg>
        <pc:spChg chg="add mod">
          <ac:chgData name="이용경" userId="7fdb7bbc-ce2f-4bdc-a7ae-49469ae2633c" providerId="ADAL" clId="{B8188957-BCF9-42FF-A488-D0AED0BB9F38}" dt="2023-06-12T06:26:06.335" v="583" actId="2711"/>
          <ac:spMkLst>
            <pc:docMk/>
            <pc:sldMk cId="2917564428" sldId="297"/>
            <ac:spMk id="38" creationId="{1AF78FC7-5B86-2947-399D-995ABF390B25}"/>
          </ac:spMkLst>
        </pc:spChg>
        <pc:picChg chg="add del mod">
          <ac:chgData name="이용경" userId="7fdb7bbc-ce2f-4bdc-a7ae-49469ae2633c" providerId="ADAL" clId="{B8188957-BCF9-42FF-A488-D0AED0BB9F38}" dt="2023-06-12T06:07:21.769" v="342" actId="478"/>
          <ac:picMkLst>
            <pc:docMk/>
            <pc:sldMk cId="2917564428" sldId="297"/>
            <ac:picMk id="4" creationId="{C07A0438-51FE-C6B3-723C-EBD05D0A1962}"/>
          </ac:picMkLst>
        </pc:picChg>
        <pc:picChg chg="add mod">
          <ac:chgData name="이용경" userId="7fdb7bbc-ce2f-4bdc-a7ae-49469ae2633c" providerId="ADAL" clId="{B8188957-BCF9-42FF-A488-D0AED0BB9F38}" dt="2023-06-12T06:11:42.126" v="388" actId="1076"/>
          <ac:picMkLst>
            <pc:docMk/>
            <pc:sldMk cId="2917564428" sldId="297"/>
            <ac:picMk id="6" creationId="{75CD79CB-6C17-127E-5B2E-72FE574FF5C4}"/>
          </ac:picMkLst>
        </pc:picChg>
        <pc:picChg chg="del">
          <ac:chgData name="이용경" userId="7fdb7bbc-ce2f-4bdc-a7ae-49469ae2633c" providerId="ADAL" clId="{B8188957-BCF9-42FF-A488-D0AED0BB9F38}" dt="2023-06-12T06:03:51.030" v="332" actId="478"/>
          <ac:picMkLst>
            <pc:docMk/>
            <pc:sldMk cId="2917564428" sldId="297"/>
            <ac:picMk id="14" creationId="{F1B5F976-E8F3-F8D1-605C-ECF666594460}"/>
          </ac:picMkLst>
        </pc:picChg>
        <pc:picChg chg="del">
          <ac:chgData name="이용경" userId="7fdb7bbc-ce2f-4bdc-a7ae-49469ae2633c" providerId="ADAL" clId="{B8188957-BCF9-42FF-A488-D0AED0BB9F38}" dt="2023-06-12T06:10:12.397" v="366" actId="478"/>
          <ac:picMkLst>
            <pc:docMk/>
            <pc:sldMk cId="2917564428" sldId="297"/>
            <ac:picMk id="15" creationId="{D908478F-1748-9649-A944-D7B769CAF4E8}"/>
          </ac:picMkLst>
        </pc:picChg>
        <pc:picChg chg="del">
          <ac:chgData name="이용경" userId="7fdb7bbc-ce2f-4bdc-a7ae-49469ae2633c" providerId="ADAL" clId="{B8188957-BCF9-42FF-A488-D0AED0BB9F38}" dt="2023-06-12T06:10:13.336" v="367" actId="478"/>
          <ac:picMkLst>
            <pc:docMk/>
            <pc:sldMk cId="2917564428" sldId="297"/>
            <ac:picMk id="16" creationId="{15A40424-44BE-7124-3C68-C64AB41EF310}"/>
          </ac:picMkLst>
        </pc:picChg>
        <pc:picChg chg="del">
          <ac:chgData name="이용경" userId="7fdb7bbc-ce2f-4bdc-a7ae-49469ae2633c" providerId="ADAL" clId="{B8188957-BCF9-42FF-A488-D0AED0BB9F38}" dt="2023-06-12T06:10:13.804" v="368" actId="478"/>
          <ac:picMkLst>
            <pc:docMk/>
            <pc:sldMk cId="2917564428" sldId="297"/>
            <ac:picMk id="17" creationId="{82278AB3-899B-8795-70CE-2786F3C3F9AE}"/>
          </ac:picMkLst>
        </pc:picChg>
        <pc:picChg chg="del">
          <ac:chgData name="이용경" userId="7fdb7bbc-ce2f-4bdc-a7ae-49469ae2633c" providerId="ADAL" clId="{B8188957-BCF9-42FF-A488-D0AED0BB9F38}" dt="2023-06-12T06:10:14.545" v="369" actId="478"/>
          <ac:picMkLst>
            <pc:docMk/>
            <pc:sldMk cId="2917564428" sldId="297"/>
            <ac:picMk id="18" creationId="{C293D573-0CE2-257F-F8D0-AED619964A09}"/>
          </ac:picMkLst>
        </pc:picChg>
        <pc:picChg chg="add mod">
          <ac:chgData name="이용경" userId="7fdb7bbc-ce2f-4bdc-a7ae-49469ae2633c" providerId="ADAL" clId="{B8188957-BCF9-42FF-A488-D0AED0BB9F38}" dt="2023-06-12T06:11:42.126" v="388" actId="1076"/>
          <ac:picMkLst>
            <pc:docMk/>
            <pc:sldMk cId="2917564428" sldId="297"/>
            <ac:picMk id="22" creationId="{24B23752-73C7-A003-A136-996A15AA02BF}"/>
          </ac:picMkLst>
        </pc:picChg>
        <pc:picChg chg="add mod">
          <ac:chgData name="이용경" userId="7fdb7bbc-ce2f-4bdc-a7ae-49469ae2633c" providerId="ADAL" clId="{B8188957-BCF9-42FF-A488-D0AED0BB9F38}" dt="2023-06-12T06:13:37.047" v="427" actId="1076"/>
          <ac:picMkLst>
            <pc:docMk/>
            <pc:sldMk cId="2917564428" sldId="297"/>
            <ac:picMk id="27" creationId="{FCC77429-3729-6E63-0CA8-8EBA09507343}"/>
          </ac:picMkLst>
        </pc:picChg>
        <pc:picChg chg="add mod modCrop">
          <ac:chgData name="이용경" userId="7fdb7bbc-ce2f-4bdc-a7ae-49469ae2633c" providerId="ADAL" clId="{B8188957-BCF9-42FF-A488-D0AED0BB9F38}" dt="2023-06-12T06:26:17.548" v="588" actId="1076"/>
          <ac:picMkLst>
            <pc:docMk/>
            <pc:sldMk cId="2917564428" sldId="297"/>
            <ac:picMk id="30" creationId="{D7C74752-3DFD-250C-B821-E561BC0B5B8D}"/>
          </ac:picMkLst>
        </pc:picChg>
        <pc:picChg chg="add mod">
          <ac:chgData name="이용경" userId="7fdb7bbc-ce2f-4bdc-a7ae-49469ae2633c" providerId="ADAL" clId="{B8188957-BCF9-42FF-A488-D0AED0BB9F38}" dt="2023-06-12T06:14:30.444" v="443" actId="1076"/>
          <ac:picMkLst>
            <pc:docMk/>
            <pc:sldMk cId="2917564428" sldId="297"/>
            <ac:picMk id="35" creationId="{91D03BD3-0CF3-8D76-7AF7-7C1EE52D2DAC}"/>
          </ac:picMkLst>
        </pc:picChg>
        <pc:cxnChg chg="add mod">
          <ac:chgData name="이용경" userId="7fdb7bbc-ce2f-4bdc-a7ae-49469ae2633c" providerId="ADAL" clId="{B8188957-BCF9-42FF-A488-D0AED0BB9F38}" dt="2023-06-12T06:26:54.279" v="596" actId="1076"/>
          <ac:cxnSpMkLst>
            <pc:docMk/>
            <pc:sldMk cId="2917564428" sldId="297"/>
            <ac:cxnSpMk id="37" creationId="{70BB2D3B-7E56-9652-E6FD-67D60D310430}"/>
          </ac:cxnSpMkLst>
        </pc:cxnChg>
      </pc:sldChg>
    </pc:docChg>
  </pc:docChgLst>
  <pc:docChgLst>
    <pc:chgData name="이용경" userId="7fdb7bbc-ce2f-4bdc-a7ae-49469ae2633c" providerId="ADAL" clId="{B4298EE7-D29D-4CC1-AE78-7AE2888A4D70}"/>
    <pc:docChg chg="custSel modSld">
      <pc:chgData name="이용경" userId="7fdb7bbc-ce2f-4bdc-a7ae-49469ae2633c" providerId="ADAL" clId="{B4298EE7-D29D-4CC1-AE78-7AE2888A4D70}" dt="2023-06-13T05:36:24.681" v="536" actId="1076"/>
      <pc:docMkLst>
        <pc:docMk/>
      </pc:docMkLst>
      <pc:sldChg chg="modSp mod">
        <pc:chgData name="이용경" userId="7fdb7bbc-ce2f-4bdc-a7ae-49469ae2633c" providerId="ADAL" clId="{B4298EE7-D29D-4CC1-AE78-7AE2888A4D70}" dt="2023-06-13T05:36:24.681" v="536" actId="1076"/>
        <pc:sldMkLst>
          <pc:docMk/>
          <pc:sldMk cId="3739066604" sldId="285"/>
        </pc:sldMkLst>
        <pc:graphicFrameChg chg="mod modGraphic">
          <ac:chgData name="이용경" userId="7fdb7bbc-ce2f-4bdc-a7ae-49469ae2633c" providerId="ADAL" clId="{B4298EE7-D29D-4CC1-AE78-7AE2888A4D70}" dt="2023-06-13T05:36:24.681" v="536" actId="1076"/>
          <ac:graphicFrameMkLst>
            <pc:docMk/>
            <pc:sldMk cId="3739066604" sldId="285"/>
            <ac:graphicFrameMk id="4" creationId="{59601CD3-4F1E-3ACF-2754-29FE5F8AFD28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B7672-320D-45AA-B7A4-2245064098AE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67F99-3E79-4DDF-9798-837667104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07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이번 발표를 맡게 된 송재민입니다</a:t>
            </a:r>
            <a:r>
              <a:rPr lang="en-US" altLang="ko-KR" dirty="0"/>
              <a:t>. </a:t>
            </a:r>
            <a:r>
              <a:rPr lang="ko-KR" altLang="en-US" dirty="0"/>
              <a:t>지금부터 </a:t>
            </a:r>
            <a:r>
              <a:rPr lang="ko-KR" altLang="en-US" dirty="0" err="1"/>
              <a:t>캡스톤디자인</a:t>
            </a:r>
            <a:r>
              <a:rPr lang="en-US" altLang="ko-KR" dirty="0"/>
              <a:t>2 </a:t>
            </a:r>
            <a:r>
              <a:rPr lang="ko-KR" altLang="en-US" dirty="0"/>
              <a:t>계획 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405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선정된 키워드에서 사용자가 원하는 키워드를 선택하면 그 키워드와 관련된 뉴스기사들을 </a:t>
            </a:r>
            <a:r>
              <a:rPr lang="en-US" altLang="ko-KR" dirty="0"/>
              <a:t>OKT</a:t>
            </a:r>
            <a:r>
              <a:rPr lang="ko-KR" altLang="en-US" dirty="0"/>
              <a:t>를 이용해 토큰화 하여 </a:t>
            </a:r>
            <a:r>
              <a:rPr lang="en-US" altLang="ko-KR" dirty="0"/>
              <a:t>TF-IDF</a:t>
            </a:r>
            <a:r>
              <a:rPr lang="ko-KR" altLang="en-US" dirty="0"/>
              <a:t> 수치를 계산해 이 수치를 기반으로 </a:t>
            </a:r>
            <a:r>
              <a:rPr lang="en-US" altLang="ko-KR" dirty="0"/>
              <a:t>DBSCAN </a:t>
            </a:r>
            <a:r>
              <a:rPr lang="ko-KR" altLang="en-US" dirty="0"/>
              <a:t>알고리즘을 사용하여 클러스터들을 생성하여 이 군집에서의 </a:t>
            </a:r>
            <a:r>
              <a:rPr lang="en-US" altLang="ko-KR" dirty="0"/>
              <a:t>Ko-sentence-transformer </a:t>
            </a:r>
            <a:r>
              <a:rPr lang="ko-KR" altLang="en-US" dirty="0"/>
              <a:t>라이브러리를 이용하여 선택 키워드와의 관련도를 계산해 특정 수치 이상의 관련도를 가지면 그 군집은 키워드들과 관련성이 있음으로 식별하여 이 과정을 군집마다 시행해 최종적으로 키워드와 관련된 여러 주제의 뉴스기사들을 추출합니다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78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요약인데 이전의 알고리즘은 단순 통계를 기반으로</a:t>
            </a:r>
            <a:r>
              <a:rPr lang="en-US" altLang="ko-KR" dirty="0"/>
              <a:t> </a:t>
            </a:r>
            <a:r>
              <a:rPr lang="ko-KR" altLang="en-US" dirty="0"/>
              <a:t>반복성</a:t>
            </a:r>
            <a:r>
              <a:rPr lang="en-US" altLang="ko-KR" dirty="0"/>
              <a:t>, </a:t>
            </a:r>
            <a:r>
              <a:rPr lang="ko-KR" altLang="en-US" dirty="0"/>
              <a:t>짧음의 정도만을 판단하여 글을 요약했기 때문에 의미 없는 글이 많이 포함되어 있어</a:t>
            </a:r>
            <a:r>
              <a:rPr lang="en-US" altLang="ko-KR" dirty="0"/>
              <a:t> </a:t>
            </a:r>
            <a:r>
              <a:rPr lang="ko-KR" altLang="en-US" dirty="0"/>
              <a:t>인공지능 기반의 모델을 활용하여 </a:t>
            </a:r>
            <a:r>
              <a:rPr lang="ko-KR" altLang="en-US" dirty="0" err="1"/>
              <a:t>중심글을</a:t>
            </a:r>
            <a:r>
              <a:rPr lang="ko-KR" altLang="en-US" dirty="0"/>
              <a:t> 기반으로 요약하는 인공지능 모델 활용하였습니다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613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다만 인공지능을 활용함에 있어 여러가지 제한이 있으므로 앞으로의 계획에 맞는 모델을 선정하는 것이 중요했습니다</a:t>
            </a:r>
            <a:r>
              <a:rPr lang="en-US" altLang="ko-KR" dirty="0"/>
              <a:t>. </a:t>
            </a:r>
            <a:r>
              <a:rPr lang="ko-KR" altLang="en-US" dirty="0"/>
              <a:t>그래서 요약문을 </a:t>
            </a:r>
            <a:r>
              <a:rPr lang="ko-KR" altLang="en-US" dirty="0" err="1"/>
              <a:t>역추적</a:t>
            </a:r>
            <a:r>
              <a:rPr lang="ko-KR" altLang="en-US" dirty="0"/>
              <a:t> 하기 쉽고</a:t>
            </a:r>
            <a:r>
              <a:rPr lang="en-US" altLang="ko-KR" dirty="0"/>
              <a:t>, </a:t>
            </a:r>
            <a:r>
              <a:rPr lang="ko-KR" altLang="en-US" dirty="0"/>
              <a:t>가장 합리적인 인공지능 모델을 모색하여 선정한 것이 </a:t>
            </a:r>
            <a:r>
              <a:rPr lang="en-US" altLang="ko-KR" dirty="0"/>
              <a:t>Ko-BART</a:t>
            </a:r>
            <a:r>
              <a:rPr lang="ko-KR" altLang="en-US" dirty="0"/>
              <a:t>기반의 요약 </a:t>
            </a:r>
            <a:r>
              <a:rPr lang="ko-KR" altLang="en-US" dirty="0" err="1"/>
              <a:t>인공지능이였고</a:t>
            </a:r>
            <a:r>
              <a:rPr lang="en-US" altLang="ko-KR" dirty="0"/>
              <a:t>, </a:t>
            </a:r>
            <a:r>
              <a:rPr lang="ko-KR" altLang="en-US" dirty="0"/>
              <a:t>이를 활용하여 추출한 여러 주제의 뉴스기사들의 요약본을 생성할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006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ko-KR" altLang="en-US" dirty="0" err="1"/>
              <a:t>이런식으로</a:t>
            </a:r>
            <a:r>
              <a:rPr lang="ko-KR" altLang="en-US" dirty="0"/>
              <a:t> 추출해낸 결과물들을 웹 형식으로 제공하려고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bootstrap, </a:t>
            </a:r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/>
              <a:t>웹 페이지 제작에서는 </a:t>
            </a:r>
            <a:r>
              <a:rPr lang="en-US" altLang="ko-KR" dirty="0"/>
              <a:t>Django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보시는 화면은 메인 페이지입니다</a:t>
            </a:r>
            <a:r>
              <a:rPr lang="en-US" altLang="ko-KR" dirty="0"/>
              <a:t>. </a:t>
            </a:r>
            <a:r>
              <a:rPr lang="ko-KR" altLang="en-US" dirty="0"/>
              <a:t>우선 어제의 키워드에 대한 분석 결과를 워드 클라우드 형식으로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왼쪽 사이드바에 고정 키워드</a:t>
            </a:r>
            <a:r>
              <a:rPr lang="en-US" altLang="ko-KR" dirty="0"/>
              <a:t>, </a:t>
            </a:r>
            <a:r>
              <a:rPr lang="ko-KR" altLang="en-US" dirty="0"/>
              <a:t>어제의 키워드를 띄워 체크박스를 클릭하여 버튼을 클릭해주면</a:t>
            </a:r>
            <a:r>
              <a:rPr lang="en-US" altLang="ko-KR" dirty="0"/>
              <a:t>,</a:t>
            </a:r>
            <a:r>
              <a:rPr lang="ko-KR" altLang="en-US" dirty="0"/>
              <a:t> 단일 혹은 다중 키워드에 대한 기사 요약문을 보여주는 화면으로 넘어가게 됩니다</a:t>
            </a:r>
            <a:r>
              <a:rPr lang="en-US" altLang="ko-KR" dirty="0"/>
              <a:t>. </a:t>
            </a:r>
            <a:r>
              <a:rPr lang="ko-KR" altLang="en-US" dirty="0"/>
              <a:t>이러한 정보들을 한달까지 저장하게 하여</a:t>
            </a:r>
            <a:r>
              <a:rPr lang="en-US" altLang="ko-KR" dirty="0"/>
              <a:t>, </a:t>
            </a:r>
            <a:r>
              <a:rPr lang="ko-KR" altLang="en-US" dirty="0"/>
              <a:t>한달 이내의 키워드</a:t>
            </a:r>
            <a:r>
              <a:rPr lang="en-US" altLang="ko-KR" dirty="0"/>
              <a:t>, </a:t>
            </a:r>
            <a:r>
              <a:rPr lang="ko-KR" altLang="en-US" dirty="0"/>
              <a:t>그리고 그에 대한 기사 요약문을 제공하는 방식으로 구상하려고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560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키워드를 선택하고</a:t>
            </a:r>
            <a:r>
              <a:rPr lang="en-US" altLang="ko-KR" dirty="0"/>
              <a:t>, </a:t>
            </a:r>
            <a:r>
              <a:rPr lang="ko-KR" altLang="en-US" dirty="0"/>
              <a:t>버튼을 </a:t>
            </a:r>
            <a:r>
              <a:rPr lang="ko-KR" altLang="en-US" dirty="0" err="1"/>
              <a:t>클릭하였을때</a:t>
            </a:r>
            <a:r>
              <a:rPr lang="ko-KR" altLang="en-US" dirty="0"/>
              <a:t> 나오는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선택한 키워드가 무엇인지 왼쪽 사이드바에 알려주게 되며</a:t>
            </a:r>
            <a:r>
              <a:rPr lang="en-US" altLang="ko-KR" dirty="0"/>
              <a:t>, </a:t>
            </a:r>
            <a:r>
              <a:rPr lang="ko-KR" altLang="en-US" dirty="0"/>
              <a:t>선택한 키워드들에 대해 군집화하고</a:t>
            </a:r>
            <a:r>
              <a:rPr lang="en-US" altLang="ko-KR" dirty="0"/>
              <a:t>, </a:t>
            </a:r>
            <a:r>
              <a:rPr lang="ko-KR" altLang="en-US" dirty="0"/>
              <a:t>후처리 과정을 거친 기사 요약문을 보여주게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또 아래 키워드 관련 뉴스기사 보기를 클릭해주면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525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어떠한 기사들을 후처리 과정을 거쳐 나오게 되었는지 보여주게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기사의 썸네일과 제목을 보여주며 하이퍼링크를 </a:t>
            </a:r>
            <a:r>
              <a:rPr lang="ko-KR" altLang="en-US" dirty="0" err="1"/>
              <a:t>달아두어</a:t>
            </a:r>
            <a:r>
              <a:rPr lang="ko-KR" altLang="en-US" dirty="0"/>
              <a:t> 클릭하면 해당 기사 페이지로 </a:t>
            </a:r>
            <a:r>
              <a:rPr lang="ko-KR" altLang="en-US" dirty="0" err="1"/>
              <a:t>이동하게되어</a:t>
            </a:r>
            <a:r>
              <a:rPr lang="en-US" altLang="ko-KR" dirty="0"/>
              <a:t>, </a:t>
            </a:r>
            <a:r>
              <a:rPr lang="ko-KR" altLang="en-US" dirty="0"/>
              <a:t>원하는 기사에 대한 자세한 정보를 살펴볼 수 있게 구상을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630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앞으로의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671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우선 </a:t>
            </a:r>
            <a:r>
              <a:rPr lang="en-US" altLang="ko-KR" dirty="0"/>
              <a:t>AWS</a:t>
            </a:r>
            <a:r>
              <a:rPr lang="ko-KR" altLang="en-US" dirty="0"/>
              <a:t>를 통해 </a:t>
            </a:r>
            <a:r>
              <a:rPr lang="ko-KR" altLang="en-US" dirty="0" err="1"/>
              <a:t>크롤링을</a:t>
            </a:r>
            <a:r>
              <a:rPr lang="ko-KR" altLang="en-US" dirty="0"/>
              <a:t> 자동으로 진행시켜 이를 </a:t>
            </a:r>
            <a:r>
              <a:rPr lang="en-US" altLang="ko-KR" dirty="0"/>
              <a:t>DB</a:t>
            </a:r>
            <a:r>
              <a:rPr lang="ko-KR" altLang="en-US" dirty="0"/>
              <a:t>에 저장시킬 수 있게 자동화를 </a:t>
            </a:r>
            <a:r>
              <a:rPr lang="ko-KR" altLang="en-US" dirty="0" err="1"/>
              <a:t>해놓으려고</a:t>
            </a:r>
            <a:r>
              <a:rPr lang="ko-KR" altLang="en-US" dirty="0"/>
              <a:t> 합니다</a:t>
            </a:r>
            <a:r>
              <a:rPr lang="en-US" altLang="ko-KR" dirty="0"/>
              <a:t>. </a:t>
            </a:r>
            <a:r>
              <a:rPr lang="ko-KR" altLang="en-US" dirty="0"/>
              <a:t>간단한 파이프라인을 </a:t>
            </a:r>
            <a:r>
              <a:rPr lang="ko-KR" altLang="en-US" dirty="0" err="1"/>
              <a:t>설명드리면</a:t>
            </a:r>
            <a:r>
              <a:rPr lang="ko-KR" altLang="en-US" dirty="0"/>
              <a:t> </a:t>
            </a:r>
            <a:r>
              <a:rPr lang="en-US" altLang="ko-KR" dirty="0"/>
              <a:t>00</a:t>
            </a:r>
            <a:r>
              <a:rPr lang="ko-KR" altLang="en-US" dirty="0"/>
              <a:t>시에 뉴스기사의 </a:t>
            </a:r>
            <a:r>
              <a:rPr lang="en-US" altLang="ko-KR" dirty="0"/>
              <a:t>1</a:t>
            </a:r>
            <a:r>
              <a:rPr lang="ko-KR" altLang="en-US" dirty="0"/>
              <a:t>일치가 초기화 되기 때문에 </a:t>
            </a:r>
            <a:r>
              <a:rPr lang="en-US" altLang="ko-KR" dirty="0"/>
              <a:t>22</a:t>
            </a:r>
            <a:r>
              <a:rPr lang="ko-KR" altLang="en-US" dirty="0"/>
              <a:t>시쯤 </a:t>
            </a:r>
            <a:r>
              <a:rPr lang="ko-KR" altLang="en-US" dirty="0" err="1"/>
              <a:t>크롤링을</a:t>
            </a:r>
            <a:r>
              <a:rPr lang="ko-KR" altLang="en-US" dirty="0"/>
              <a:t> 실행시켜 최신 뉴스를 </a:t>
            </a:r>
            <a:r>
              <a:rPr lang="en-US" altLang="ko-KR" dirty="0"/>
              <a:t>DB</a:t>
            </a:r>
            <a:r>
              <a:rPr lang="ko-KR" altLang="en-US" dirty="0"/>
              <a:t>에 저장시켜 최신화 및 키워드 추천에 사용되게 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354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결과값 품질 향상 알고리즘입니다</a:t>
            </a:r>
            <a:r>
              <a:rPr lang="en-US" altLang="ko-KR" dirty="0"/>
              <a:t>. </a:t>
            </a:r>
            <a:r>
              <a:rPr lang="ko-KR" altLang="en-US" dirty="0"/>
              <a:t>직접 설계한 알고리즘으로 하나의 주제로 </a:t>
            </a:r>
            <a:r>
              <a:rPr lang="ko-KR" altLang="en-US" dirty="0" err="1"/>
              <a:t>클러스터링된</a:t>
            </a:r>
            <a:r>
              <a:rPr lang="ko-KR" altLang="en-US" dirty="0"/>
              <a:t> 다중 문서들은 대부분 비슷한 글의 흐름을 가지고 있어 위의 그림처럼 여러 개의 글이 존재 한다면</a:t>
            </a:r>
            <a:r>
              <a:rPr lang="en-US" altLang="ko-KR" dirty="0"/>
              <a:t> </a:t>
            </a:r>
            <a:r>
              <a:rPr lang="ko-KR" altLang="en-US" dirty="0"/>
              <a:t>아래의 그래프와 같이 통계를 </a:t>
            </a:r>
            <a:r>
              <a:rPr lang="ko-KR" altLang="en-US" dirty="0" err="1"/>
              <a:t>기반으로한</a:t>
            </a:r>
            <a:r>
              <a:rPr lang="ko-KR" altLang="en-US" dirty="0"/>
              <a:t> 하나의 글을 재구성하여 만들어 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91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재구성한 해당 글을 요약하면 너무 적은 내용의 요약문만 생기게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555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목차로는 다음과 같은 순서로 발표를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859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재구성한 글을 여러 문단으로 나누고 요약을 실행하면 좀 더 핵심적인 내용이 증가하게 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749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웹 배포 과정까지 진행해보려고 하는데요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생각중인 순서는</a:t>
            </a:r>
            <a:r>
              <a:rPr lang="en-US" altLang="ko-KR" dirty="0"/>
              <a:t>, git</a:t>
            </a:r>
            <a:r>
              <a:rPr lang="ko-KR" altLang="en-US" dirty="0"/>
              <a:t>에 프로젝트를 올리고</a:t>
            </a:r>
            <a:r>
              <a:rPr lang="en-US" altLang="ko-KR" dirty="0"/>
              <a:t>, AWS</a:t>
            </a:r>
            <a:r>
              <a:rPr lang="ko-KR" altLang="en-US" dirty="0"/>
              <a:t>에서 </a:t>
            </a:r>
            <a:r>
              <a:rPr lang="en-US" altLang="ko-KR" dirty="0"/>
              <a:t>EC2 </a:t>
            </a:r>
            <a:r>
              <a:rPr lang="ko-KR" altLang="en-US" dirty="0"/>
              <a:t>서버에 내려 받으며</a:t>
            </a:r>
            <a:r>
              <a:rPr lang="en-US" altLang="ko-KR" dirty="0"/>
              <a:t>, </a:t>
            </a:r>
            <a:r>
              <a:rPr lang="en-US" altLang="ko-KR" b="0" i="0" dirty="0">
                <a:solidFill>
                  <a:srgbClr val="E6E6E9"/>
                </a:solidFill>
                <a:effectLst/>
                <a:latin typeface="나눔고딕" panose="020B0503020000020004" pitchFamily="2" charset="-127"/>
              </a:rPr>
              <a:t>Django</a:t>
            </a:r>
            <a:r>
              <a:rPr lang="ko-KR" altLang="en-US" b="0" i="0" dirty="0">
                <a:solidFill>
                  <a:srgbClr val="E6E6E9"/>
                </a:solidFill>
                <a:effectLst/>
                <a:latin typeface="나눔고딕" panose="020B0503020000020004" pitchFamily="2" charset="-127"/>
              </a:rPr>
              <a:t>는 웹 서버와 직접적으로 통신할 수 없기 때문에 이를 중간에서 이어줄 </a:t>
            </a:r>
            <a:r>
              <a:rPr lang="en-US" altLang="ko-KR" b="0" i="0" dirty="0">
                <a:solidFill>
                  <a:srgbClr val="E6E6E9"/>
                </a:solidFill>
                <a:effectLst/>
                <a:latin typeface="나눔고딕" panose="020B0503020000020004" pitchFamily="2" charset="-127"/>
              </a:rPr>
              <a:t>python </a:t>
            </a:r>
            <a:r>
              <a:rPr lang="ko-KR" altLang="en-US" b="0" i="0" dirty="0">
                <a:solidFill>
                  <a:srgbClr val="E6E6E9"/>
                </a:solidFill>
                <a:effectLst/>
                <a:latin typeface="나눔고딕" panose="020B0503020000020004" pitchFamily="2" charset="-127"/>
              </a:rPr>
              <a:t>프레임워크인 </a:t>
            </a:r>
            <a:r>
              <a:rPr lang="en-US" altLang="ko-KR" b="0" i="0" dirty="0" err="1">
                <a:solidFill>
                  <a:srgbClr val="E6E6E9"/>
                </a:solidFill>
                <a:effectLst/>
                <a:latin typeface="나눔고딕" panose="020B0503020000020004" pitchFamily="2" charset="-127"/>
              </a:rPr>
              <a:t>uWSGI</a:t>
            </a:r>
            <a:r>
              <a:rPr lang="ko-KR" altLang="en-US" b="0" i="0" dirty="0">
                <a:solidFill>
                  <a:srgbClr val="E6E6E9"/>
                </a:solidFill>
                <a:effectLst/>
                <a:latin typeface="나눔고딕" panose="020B0503020000020004" pitchFamily="2" charset="-127"/>
              </a:rPr>
              <a:t>를 이용하며</a:t>
            </a:r>
            <a:r>
              <a:rPr lang="en-US" altLang="ko-KR" b="0" i="0" dirty="0">
                <a:solidFill>
                  <a:srgbClr val="E6E6E9"/>
                </a:solidFill>
                <a:effectLst/>
                <a:latin typeface="나눔고딕" panose="020B0503020000020004" pitchFamily="2" charset="-127"/>
              </a:rPr>
              <a:t>, </a:t>
            </a:r>
            <a:r>
              <a:rPr lang="ko-KR" altLang="en-US" b="0" i="0" dirty="0">
                <a:solidFill>
                  <a:srgbClr val="E6E6E9"/>
                </a:solidFill>
                <a:effectLst/>
                <a:latin typeface="나눔고딕" panose="020B0503020000020004" pitchFamily="2" charset="-127"/>
              </a:rPr>
              <a:t>이를 </a:t>
            </a:r>
            <a:r>
              <a:rPr lang="en-US" altLang="ko-KR" b="0" i="0" dirty="0">
                <a:solidFill>
                  <a:srgbClr val="E6E6E9"/>
                </a:solidFill>
                <a:effectLst/>
                <a:latin typeface="나눔고딕" panose="020B0503020000020004" pitchFamily="2" charset="-127"/>
              </a:rPr>
              <a:t>NGINX</a:t>
            </a:r>
            <a:r>
              <a:rPr lang="ko-KR" altLang="en-US" b="0" i="0" dirty="0">
                <a:solidFill>
                  <a:srgbClr val="E6E6E9"/>
                </a:solidFill>
                <a:effectLst/>
                <a:latin typeface="나눔고딕" panose="020B0503020000020004" pitchFamily="2" charset="-127"/>
              </a:rPr>
              <a:t>와 연결하는 방식으로 진행해 보려고 합니다</a:t>
            </a:r>
            <a:r>
              <a:rPr lang="en-US" altLang="ko-KR" b="0" i="0" dirty="0">
                <a:solidFill>
                  <a:srgbClr val="E6E6E9"/>
                </a:solidFill>
                <a:effectLst/>
                <a:latin typeface="나눔고딕" panose="020B0503020000020004" pitchFamily="2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943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마지막으로 프로젝트 일정 및 역할입니다</a:t>
            </a:r>
            <a:r>
              <a:rPr lang="en-US" altLang="ko-KR" sz="1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2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653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/>
              <a:t>10</a:t>
            </a:r>
            <a:r>
              <a:rPr lang="ko-KR" altLang="en-US" dirty="0" err="1"/>
              <a:t>월안에</a:t>
            </a:r>
            <a:r>
              <a:rPr lang="ko-KR" altLang="en-US" dirty="0"/>
              <a:t> 프로젝트를 완성시킬 계획에 있고</a:t>
            </a:r>
            <a:r>
              <a:rPr lang="en-US" altLang="ko-KR" dirty="0"/>
              <a:t>, </a:t>
            </a:r>
            <a:r>
              <a:rPr lang="ko-KR" altLang="en-US" dirty="0"/>
              <a:t>이번 방학안에는 최대한 기능 구현을 마무리할 예정에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113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다음과 같이 제가 </a:t>
            </a:r>
            <a:r>
              <a:rPr lang="ko-KR" altLang="en-US" dirty="0" err="1"/>
              <a:t>백엔드</a:t>
            </a:r>
            <a:r>
              <a:rPr lang="ko-KR" altLang="en-US" dirty="0"/>
              <a:t> 및 </a:t>
            </a:r>
            <a:r>
              <a:rPr lang="ko-KR" altLang="en-US" dirty="0" err="1"/>
              <a:t>전처리</a:t>
            </a:r>
            <a:r>
              <a:rPr lang="ko-KR" altLang="en-US" dirty="0"/>
              <a:t> 파트를 담당 중이고 </a:t>
            </a:r>
            <a:r>
              <a:rPr lang="ko-KR" altLang="en-US" dirty="0" err="1"/>
              <a:t>이용경</a:t>
            </a:r>
            <a:r>
              <a:rPr lang="ko-KR" altLang="en-US" dirty="0"/>
              <a:t> 학생이 프론트 엔드 및 </a:t>
            </a:r>
            <a:r>
              <a:rPr lang="ko-KR" altLang="en-US" dirty="0" err="1"/>
              <a:t>크롤링</a:t>
            </a:r>
            <a:r>
              <a:rPr lang="ko-KR" altLang="en-US" dirty="0"/>
              <a:t> 파트 담당</a:t>
            </a:r>
            <a:r>
              <a:rPr lang="en-US" altLang="ko-KR" dirty="0"/>
              <a:t>, </a:t>
            </a:r>
            <a:r>
              <a:rPr lang="ko-KR" altLang="en-US" dirty="0" err="1"/>
              <a:t>박재필</a:t>
            </a:r>
            <a:r>
              <a:rPr lang="ko-KR" altLang="en-US" dirty="0"/>
              <a:t> 학생이 후처리 및 최종 결과 도출을 맡고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362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계획발표는 여기서 마치겠습니다</a:t>
            </a:r>
            <a:r>
              <a:rPr lang="en-US" altLang="ko-KR" dirty="0"/>
              <a:t>.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8558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0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개요 및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048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그림 같이 미래에 대한 대비로 재테크를 많이 하고 있다는 설문조사 통계가 있습니다</a:t>
            </a:r>
            <a:r>
              <a:rPr lang="en-US" altLang="ko-KR" dirty="0"/>
              <a:t>. </a:t>
            </a:r>
            <a:r>
              <a:rPr lang="ko-KR" altLang="en-US" dirty="0"/>
              <a:t>옛날에는 주로 적금으로 자산을 모았다면 현재는 많은 정보와 데이터들을 이용해 적금 뿐 아니라 주식</a:t>
            </a:r>
            <a:r>
              <a:rPr lang="en-US" altLang="ko-KR" dirty="0"/>
              <a:t>, </a:t>
            </a:r>
            <a:r>
              <a:rPr lang="ko-KR" altLang="en-US" dirty="0"/>
              <a:t>펀드 등 다양한 형태의 재테크를 하고 있습니다</a:t>
            </a:r>
            <a:r>
              <a:rPr lang="en-US" altLang="ko-KR" dirty="0"/>
              <a:t>. </a:t>
            </a:r>
            <a:r>
              <a:rPr lang="ko-KR" altLang="en-US" dirty="0"/>
              <a:t>하지만 자신이 원하는 정보만 찾기엔 요즘 사회에는 너무나도 많은 정보들이 있습니다</a:t>
            </a:r>
            <a:r>
              <a:rPr lang="en-US" altLang="ko-KR" dirty="0"/>
              <a:t>. </a:t>
            </a:r>
            <a:r>
              <a:rPr lang="ko-KR" altLang="en-US" dirty="0"/>
              <a:t>이를 조금 편리하게 찾을 수 있는 방법이 </a:t>
            </a:r>
            <a:r>
              <a:rPr lang="ko-KR" altLang="en-US" dirty="0" err="1"/>
              <a:t>없을까해서</a:t>
            </a:r>
            <a:r>
              <a:rPr lang="ko-KR" altLang="en-US" dirty="0"/>
              <a:t> 고안한 것이 바로</a:t>
            </a:r>
            <a:r>
              <a:rPr lang="en-US" altLang="ko-KR" dirty="0"/>
              <a:t>(</a:t>
            </a:r>
            <a:r>
              <a:rPr lang="ko-KR" altLang="en-US" dirty="0"/>
              <a:t>다음 페이지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974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콘텐츠 </a:t>
            </a:r>
            <a:r>
              <a:rPr lang="ko-KR" altLang="en-US" dirty="0" err="1"/>
              <a:t>큐레이션을</a:t>
            </a:r>
            <a:r>
              <a:rPr lang="ko-KR" altLang="en-US" dirty="0"/>
              <a:t> 이용하는 것입니다</a:t>
            </a:r>
            <a:r>
              <a:rPr lang="en-US" altLang="ko-KR" dirty="0"/>
              <a:t>. </a:t>
            </a:r>
            <a:r>
              <a:rPr lang="ko-KR" altLang="en-US" dirty="0"/>
              <a:t>이를 이용해 많은 양의 경제뉴스에서 자신이 관심있는 키워드들을 포함하는 뉴스기사들만 선별해 내고 이를 요약하여 쉽고 간편하게 정보를 얻게 될 수 있을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286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저번 </a:t>
            </a:r>
            <a:r>
              <a:rPr lang="ko-KR" altLang="en-US" dirty="0" err="1"/>
              <a:t>캡스톤디자인</a:t>
            </a:r>
            <a:r>
              <a:rPr lang="en-US" altLang="ko-KR" dirty="0"/>
              <a:t>1</a:t>
            </a:r>
            <a:r>
              <a:rPr lang="ko-KR" altLang="en-US" dirty="0"/>
              <a:t>에서의 문제점으로는 크게 </a:t>
            </a:r>
            <a:r>
              <a:rPr lang="en-US" altLang="ko-KR" dirty="0"/>
              <a:t>3</a:t>
            </a:r>
            <a:r>
              <a:rPr lang="ko-KR" altLang="en-US" dirty="0"/>
              <a:t>가지가 있었는데 가독성이 떨어지는 </a:t>
            </a:r>
            <a:r>
              <a:rPr lang="en-US" altLang="ko-KR" dirty="0"/>
              <a:t>UI, </a:t>
            </a:r>
            <a:r>
              <a:rPr lang="ko-KR" altLang="en-US" dirty="0"/>
              <a:t>키워드를 실시간으로 직접 입력하여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ko-KR" altLang="en-US" dirty="0" err="1"/>
              <a:t>할때의</a:t>
            </a:r>
            <a:r>
              <a:rPr lang="ko-KR" altLang="en-US" dirty="0"/>
              <a:t> 지나치게 긴 런타임</a:t>
            </a:r>
            <a:r>
              <a:rPr lang="en-US" altLang="ko-KR" dirty="0"/>
              <a:t>, </a:t>
            </a:r>
            <a:r>
              <a:rPr lang="ko-KR" altLang="en-US" dirty="0"/>
              <a:t>그리고 사용자 관점에서의 미흡한 결과물이 </a:t>
            </a:r>
            <a:r>
              <a:rPr lang="ko-KR" altLang="en-US" dirty="0" err="1"/>
              <a:t>문제점이였습니다</a:t>
            </a:r>
            <a:r>
              <a:rPr lang="en-US" altLang="ko-KR" dirty="0"/>
              <a:t>. </a:t>
            </a:r>
            <a:r>
              <a:rPr lang="ko-KR" altLang="en-US" dirty="0"/>
              <a:t>그래서 이번 </a:t>
            </a:r>
            <a:r>
              <a:rPr lang="ko-KR" altLang="en-US" dirty="0" err="1"/>
              <a:t>캡스톤디자인</a:t>
            </a:r>
            <a:r>
              <a:rPr lang="en-US" altLang="ko-KR" dirty="0"/>
              <a:t>2 </a:t>
            </a:r>
            <a:r>
              <a:rPr lang="ko-KR" altLang="en-US" dirty="0"/>
              <a:t>에서는 이러한 문제점을 개선하여 향상된 </a:t>
            </a:r>
            <a:r>
              <a:rPr lang="en-US" altLang="ko-KR" dirty="0"/>
              <a:t>UI</a:t>
            </a:r>
            <a:r>
              <a:rPr lang="ko-KR" altLang="en-US" dirty="0"/>
              <a:t>와 실시간 입력 키워드가 아닌 고정된 키워드를 사용하여 </a:t>
            </a:r>
            <a:r>
              <a:rPr lang="ko-KR" altLang="en-US" dirty="0" err="1"/>
              <a:t>크롤링</a:t>
            </a:r>
            <a:r>
              <a:rPr lang="ko-KR" altLang="en-US" dirty="0"/>
              <a:t> 소요시간을 없애고 최종 결과물에 새로운 알고리즘을 고안하여 좀 더 결과물의 품질을 높이는 것을 이번 </a:t>
            </a:r>
            <a:r>
              <a:rPr lang="ko-KR" altLang="en-US" dirty="0" err="1"/>
              <a:t>캡스톤디자인</a:t>
            </a:r>
            <a:r>
              <a:rPr lang="en-US" altLang="ko-KR" dirty="0"/>
              <a:t>2</a:t>
            </a:r>
            <a:r>
              <a:rPr lang="ko-KR" altLang="en-US" dirty="0"/>
              <a:t>의 목표로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702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현재 진행 상황입니다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938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말했듯이 사용자가 직접 입력한 키워드의 </a:t>
            </a:r>
            <a:r>
              <a:rPr lang="ko-KR" altLang="en-US" dirty="0" err="1"/>
              <a:t>크롤링에는</a:t>
            </a:r>
            <a:r>
              <a:rPr lang="ko-KR" altLang="en-US" dirty="0"/>
              <a:t> 지나치게 긴 런타임으로 인해 실질적 사용이 불가하였습니다</a:t>
            </a:r>
            <a:r>
              <a:rPr lang="en-US" altLang="ko-KR" dirty="0"/>
              <a:t>. </a:t>
            </a:r>
            <a:r>
              <a:rPr lang="ko-KR" altLang="en-US" dirty="0"/>
              <a:t>그래서 고안해낸 방법으로 통계청 등에서 경제에서 주로 사용되거나 유명한 키워드를 미리 선정해 뉴스 </a:t>
            </a:r>
            <a:r>
              <a:rPr lang="ko-KR" altLang="en-US" dirty="0" err="1"/>
              <a:t>크롤링을</a:t>
            </a:r>
            <a:r>
              <a:rPr lang="ko-KR" altLang="en-US" dirty="0"/>
              <a:t> 진행해 저장시켜 놓는 </a:t>
            </a:r>
            <a:r>
              <a:rPr lang="ko-KR" altLang="en-US" dirty="0" err="1"/>
              <a:t>고정키워드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TextRank</a:t>
            </a:r>
            <a:r>
              <a:rPr lang="en-US" altLang="ko-KR" dirty="0"/>
              <a:t> </a:t>
            </a:r>
            <a:r>
              <a:rPr lang="ko-KR" altLang="en-US" dirty="0"/>
              <a:t>알고리즘을 통해 어제의 </a:t>
            </a:r>
            <a:r>
              <a:rPr lang="ko-KR" altLang="en-US" dirty="0" err="1"/>
              <a:t>뉴스기사들에서</a:t>
            </a:r>
            <a:r>
              <a:rPr lang="ko-KR" altLang="en-US" dirty="0"/>
              <a:t> 인기 키워드를 추출하여 이를 </a:t>
            </a:r>
            <a:r>
              <a:rPr lang="ko-KR" altLang="en-US" dirty="0" err="1"/>
              <a:t>크롤링</a:t>
            </a:r>
            <a:r>
              <a:rPr lang="ko-KR" altLang="en-US" dirty="0"/>
              <a:t> 후 저장하여 사용자에게 키워드를 추천하는 방법을 고안하였습니다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164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인기 키워드의 간단한 예시입니다</a:t>
            </a:r>
            <a:r>
              <a:rPr lang="en-US" altLang="ko-KR" dirty="0"/>
              <a:t>. </a:t>
            </a:r>
            <a:r>
              <a:rPr lang="ko-KR" altLang="en-US" dirty="0"/>
              <a:t>삼성 핸드폰의 판매량에  관한 뉴스기사와 관련된 키워드들이 정상 출력되는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40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E6506-63B9-0ED4-79A7-F6FFF8386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9FBA8C-012B-C644-B2E6-EE5A42F6B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A517AB-E43C-DF81-8495-5D30AC177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8A3C2-F0AA-F0D0-507D-0364B09A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A45420-9673-B291-3D08-EF74206A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90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6B168-FD00-26FC-67CD-8C77BFE10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FE298D-6A36-A607-E37C-6AAEB818C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82C431-0F5D-28E4-8AE0-AFD9726DB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FAE465-6C40-87B8-48CD-5B32BE798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B3B53E-6C75-C1C1-88DD-94E5A1E4A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92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68D471-E2BF-33EB-84EE-04C6DC0E7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7345EF-4276-7D44-C2A2-C7C60933D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ED9CC5-D43F-A609-0665-6D4127827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EC3EA-7BD7-008E-0589-67AD8774F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82FAD-CF5B-4400-9359-7FBD7318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3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85A95D-687F-241B-3C38-553CD26E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1AE78E-3D67-9FF9-72D0-6ABC2FDFD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9B89B-269D-7AAD-37D1-FA736720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AFAEC-4EEB-E7A4-44F4-1B4C6A96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55C544-FADC-E8AA-BECB-2CF016A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963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664D8-C19B-7639-D2DD-431266128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16FFE-C3C7-BA26-15FF-27AEFC7E1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8D7A4D-3FC0-1D8F-BCA8-C2EFFB97F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98AD9D-60FE-4E5E-772B-288219C8C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38239E-31D3-8914-D26C-8CF49F6B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45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7C3A6-A755-0DAE-4FE3-ADF73EB5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934B7-7628-7364-DF42-A444CAACD2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756F15-2165-8932-525F-E52208881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282FA8-1556-F3C1-F5BA-8923D3DEE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BDF97E-46A7-6F99-8E35-B5E2F818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CD5DA7-6E4C-D16F-3436-DDCEA95C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98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1571A-469B-F381-C30A-34E35D8E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B2B9BA-D112-7478-C5CC-22E30790C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CA6B3A-ABEB-29B5-3F5C-B84F08906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08FEA2-BC4B-1B77-02A1-4BDE80C303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ADEC98-9383-CBE3-48BB-6416A0FC4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7A3114-1C00-4846-3839-EF5949F5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2B2676-21EE-2826-76B7-47023950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BC3083-CD3D-4ECA-3636-977237E44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610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81100-9CC9-3744-974A-43B26836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549466-8B2D-F6A5-1493-C8FD3E4D2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4FC51F-A544-22B0-875E-278B8DD68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14FE97-8D0A-D1BE-77EA-AE752161B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01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74D65-3F0C-9F58-B9C3-C24FA522A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7D1061-61DC-DB95-A6F6-13A6C1762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261A6A-BC14-5491-930A-CA62E9659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2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01B55-EB51-2B50-30E7-048289C1B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0A5D48-3C00-C7BF-12C0-83A9D67D6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D4F196-FA7C-75CF-223D-0D44E5462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B6B063-CDDB-1826-CA28-C4048FEAB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67DBDA-765D-BF26-85B4-6512C511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B54DA8-56F3-7619-BE8A-E9B79344E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54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A3190-EE0C-283F-7E1F-02B8541E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A523E4-F316-4B14-3D68-DBCA8949E4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F38D3B-80F3-1A29-3C2D-115D34F79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3C73A-5B4A-FD3B-DCA1-F76C48565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D879F9-13A3-0A62-AB23-66495E6F7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F09E8A-C650-7BEC-9AEB-AE717B55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07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45D61E-A73E-D111-7173-A3273DDFD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259344-9A28-C813-A818-322D25E2D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E9A16-8FC5-109C-2D81-BF8030AE9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F7FB4-4DCF-45E5-9400-D4D90D9EE9CE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0C397-E69D-8867-1BE5-FDF807421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779D5-A00D-0BA3-94C6-422404EC4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22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59769" y="2967335"/>
            <a:ext cx="10071988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키워드 기반 경제 콘텐츠 큐레이션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0628" y="2401917"/>
            <a:ext cx="3570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캡스톤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디자인</a:t>
            </a:r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Ⅱ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계획 발표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08F119-9FB2-76C2-3A30-73B8C4E6604C}"/>
              </a:ext>
            </a:extLst>
          </p:cNvPr>
          <p:cNvSpPr txBox="1"/>
          <p:nvPr/>
        </p:nvSpPr>
        <p:spPr>
          <a:xfrm>
            <a:off x="8216721" y="4456083"/>
            <a:ext cx="35855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지도교수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장한얼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교수님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멘토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루센트블록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진준호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(CTO)</a:t>
            </a:r>
          </a:p>
          <a:p>
            <a:pPr algn="r"/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팀명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HDAM</a:t>
            </a:r>
          </a:p>
          <a:p>
            <a:pPr algn="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20181622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송재민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 20181617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박재필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20181630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이용경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1949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 진행 상황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9E157-B89D-9342-54F8-5D3396ADEEEF}"/>
              </a:ext>
            </a:extLst>
          </p:cNvPr>
          <p:cNvSpPr txBox="1"/>
          <p:nvPr/>
        </p:nvSpPr>
        <p:spPr>
          <a:xfrm>
            <a:off x="597665" y="1204586"/>
            <a:ext cx="43515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선택한 키워드들에 연관된 뉴스기사 추출</a:t>
            </a:r>
            <a:endParaRPr lang="en-US" altLang="ko-KR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8" name="그림 7" descr="로고, 클립아트, 그래픽, 폰트이(가) 표시된 사진&#10;&#10;자동 생성된 설명">
            <a:extLst>
              <a:ext uri="{FF2B5EF4-FFF2-40B4-BE49-F238E27FC236}">
                <a16:creationId xmlns:a16="http://schemas.microsoft.com/office/drawing/2014/main" id="{8ECA86EE-CE77-8B77-7CAF-316363505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83" y="2552125"/>
            <a:ext cx="1770758" cy="1409049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8525AE0-2269-9F99-8143-B8AB48E38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018" y="2865950"/>
            <a:ext cx="2631905" cy="10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254247-73D1-5D85-9332-F5648C2B04F7}"/>
              </a:ext>
            </a:extLst>
          </p:cNvPr>
          <p:cNvSpPr txBox="1"/>
          <p:nvPr/>
        </p:nvSpPr>
        <p:spPr>
          <a:xfrm>
            <a:off x="989745" y="2056476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OKT  Library</a:t>
            </a:r>
            <a:endParaRPr lang="ko-KR" altLang="en-US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7D8480-D56E-76F9-7C5C-2CB1249FCFBA}"/>
              </a:ext>
            </a:extLst>
          </p:cNvPr>
          <p:cNvSpPr txBox="1"/>
          <p:nvPr/>
        </p:nvSpPr>
        <p:spPr>
          <a:xfrm>
            <a:off x="4023835" y="2205333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TF-IDF Algorithm</a:t>
            </a:r>
            <a:endParaRPr lang="ko-KR" altLang="en-US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058A20-C350-1673-91AB-63FA52337C97}"/>
              </a:ext>
            </a:extLst>
          </p:cNvPr>
          <p:cNvSpPr txBox="1"/>
          <p:nvPr/>
        </p:nvSpPr>
        <p:spPr>
          <a:xfrm>
            <a:off x="5633501" y="4584726"/>
            <a:ext cx="3145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Ko-sentence-transformer</a:t>
            </a:r>
            <a:endParaRPr lang="ko-KR" altLang="en-US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1D2DE0-48A4-526D-B5CF-F8CF77A2523B}"/>
              </a:ext>
            </a:extLst>
          </p:cNvPr>
          <p:cNvSpPr txBox="1"/>
          <p:nvPr/>
        </p:nvSpPr>
        <p:spPr>
          <a:xfrm>
            <a:off x="8364058" y="2056476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DBSCAN</a:t>
            </a:r>
            <a:endParaRPr lang="ko-KR" altLang="en-US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AC3A42-C206-9CB3-54FB-DD8B13867E6E}"/>
              </a:ext>
            </a:extLst>
          </p:cNvPr>
          <p:cNvSpPr txBox="1"/>
          <p:nvPr/>
        </p:nvSpPr>
        <p:spPr>
          <a:xfrm>
            <a:off x="6966865" y="5816179"/>
            <a:ext cx="3948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키워드와 관련된 여러 주제의 뉴스기사</a:t>
            </a:r>
          </a:p>
        </p:txBody>
      </p:sp>
      <p:pic>
        <p:nvPicPr>
          <p:cNvPr id="1028" name="Picture 4" descr="가까운 장소끼리 클러스터링하기 ! (feat. KMEANS)">
            <a:extLst>
              <a:ext uri="{FF2B5EF4-FFF2-40B4-BE49-F238E27FC236}">
                <a16:creationId xmlns:a16="http://schemas.microsoft.com/office/drawing/2014/main" id="{B95F79CB-BD1D-8D65-EDDA-D172F2586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234" y="2520070"/>
            <a:ext cx="1931473" cy="147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19EC1C0-EF48-857E-B93C-309AFF240437}"/>
              </a:ext>
            </a:extLst>
          </p:cNvPr>
          <p:cNvSpPr/>
          <p:nvPr/>
        </p:nvSpPr>
        <p:spPr>
          <a:xfrm>
            <a:off x="2974332" y="3028890"/>
            <a:ext cx="466095" cy="400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0BDB842-8415-4260-BCB8-174A79B6ADE1}"/>
              </a:ext>
            </a:extLst>
          </p:cNvPr>
          <p:cNvSpPr/>
          <p:nvPr/>
        </p:nvSpPr>
        <p:spPr>
          <a:xfrm>
            <a:off x="6970531" y="3056594"/>
            <a:ext cx="466095" cy="400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318006D-3981-E862-BAA4-80A87CD6CFD4}"/>
              </a:ext>
            </a:extLst>
          </p:cNvPr>
          <p:cNvSpPr/>
          <p:nvPr/>
        </p:nvSpPr>
        <p:spPr>
          <a:xfrm rot="5400000">
            <a:off x="8452938" y="4639293"/>
            <a:ext cx="1052063" cy="400110"/>
          </a:xfrm>
          <a:prstGeom prst="rightArrow">
            <a:avLst/>
          </a:prstGeom>
          <a:solidFill>
            <a:srgbClr val="20386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163870-A16D-501B-1FD8-28BBAD493F98}"/>
              </a:ext>
            </a:extLst>
          </p:cNvPr>
          <p:cNvSpPr/>
          <p:nvPr/>
        </p:nvSpPr>
        <p:spPr>
          <a:xfrm>
            <a:off x="6710082" y="5513294"/>
            <a:ext cx="4477871" cy="9781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36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/>
      <p:bldP spid="3" grpId="0" animBg="1"/>
      <p:bldP spid="4" grpId="0" animBg="1"/>
      <p:bldP spid="5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 진행 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A55A23-0EC3-4B73-A5CA-72119A2701F6}"/>
              </a:ext>
            </a:extLst>
          </p:cNvPr>
          <p:cNvSpPr txBox="1"/>
          <p:nvPr/>
        </p:nvSpPr>
        <p:spPr>
          <a:xfrm>
            <a:off x="444321" y="2025944"/>
            <a:ext cx="111761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통계적 기법을 사용한 다중 문서 기반 텍스트 요약</a:t>
            </a:r>
            <a:endParaRPr lang="en-US" altLang="ko-KR" sz="28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endParaRPr lang="en-US" altLang="ko-KR" sz="20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단순히 통계적으로 많이 반복되는 단어의 포함 여부와</a:t>
            </a:r>
            <a:r>
              <a:rPr lang="en-US" altLang="ko-KR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길이가 짧은 글이 </a:t>
            </a:r>
            <a:endParaRPr lang="en-US" altLang="ko-KR" sz="20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요약에 알맞은  글이라 판단되어 중심적인 내용이 아닌 의미 없는 글이 포함되어 있기도 함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343ACF1-3C66-460F-AA1F-77F32111DD95}"/>
              </a:ext>
            </a:extLst>
          </p:cNvPr>
          <p:cNvSpPr/>
          <p:nvPr/>
        </p:nvSpPr>
        <p:spPr>
          <a:xfrm rot="5400000">
            <a:off x="5841964" y="3925894"/>
            <a:ext cx="507593" cy="543697"/>
          </a:xfrm>
          <a:prstGeom prst="rightArrow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7E12A4-CCF6-4387-81A9-60D11BB5BE89}"/>
              </a:ext>
            </a:extLst>
          </p:cNvPr>
          <p:cNvSpPr txBox="1"/>
          <p:nvPr/>
        </p:nvSpPr>
        <p:spPr>
          <a:xfrm>
            <a:off x="1095715" y="4922991"/>
            <a:ext cx="1000009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인공지능 모델을 활용한 내용 요약</a:t>
            </a:r>
            <a:endParaRPr lang="en-US" altLang="ko-KR" sz="28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endParaRPr lang="en-US" altLang="ko-KR" sz="20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글에서 가장 중심이 되는 글을 판단되는 하나의 문장을 출력하여 요약을 진행하게</a:t>
            </a:r>
            <a:r>
              <a:rPr lang="en-US" altLang="ko-KR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된다</a:t>
            </a:r>
            <a:endParaRPr lang="en-US" altLang="ko-KR" sz="20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413523-BC14-F037-B53C-64B38EE3E469}"/>
              </a:ext>
            </a:extLst>
          </p:cNvPr>
          <p:cNvSpPr txBox="1"/>
          <p:nvPr/>
        </p:nvSpPr>
        <p:spPr>
          <a:xfrm>
            <a:off x="597665" y="1204586"/>
            <a:ext cx="43515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결과물</a:t>
            </a:r>
            <a:endParaRPr lang="en-US" altLang="ko-KR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10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 진행 상황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418307-65D5-4CBC-AF08-10759AE9CF47}"/>
              </a:ext>
            </a:extLst>
          </p:cNvPr>
          <p:cNvSpPr txBox="1"/>
          <p:nvPr/>
        </p:nvSpPr>
        <p:spPr>
          <a:xfrm>
            <a:off x="629529" y="1893016"/>
            <a:ext cx="10932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다양한 요약 모델 </a:t>
            </a:r>
            <a:r>
              <a:rPr lang="en-US" altLang="ko-KR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T5,</a:t>
            </a:r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Ko-BART,</a:t>
            </a:r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Ko-BERT</a:t>
            </a:r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기반의 모델을 비교하여 앞으로 계획에 맞는 최적의 </a:t>
            </a:r>
            <a:endParaRPr lang="en-US" altLang="ko-KR" sz="20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인공지능 모델 탐색</a:t>
            </a:r>
            <a:endParaRPr lang="en-US" altLang="ko-KR" sz="20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B6FA73-AB8A-430C-90E5-02CAB000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95" y="2644227"/>
            <a:ext cx="5940252" cy="35352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F9B4A39-C92E-43C4-B3F8-D5424485D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301" y="4832350"/>
            <a:ext cx="8316117" cy="9920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FCB0C8-F65B-45C5-9AA5-1B3D322B6AEA}"/>
              </a:ext>
            </a:extLst>
          </p:cNvPr>
          <p:cNvSpPr txBox="1"/>
          <p:nvPr/>
        </p:nvSpPr>
        <p:spPr>
          <a:xfrm>
            <a:off x="959476" y="6179520"/>
            <a:ext cx="1093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요약문을 역추적하기 쉬운</a:t>
            </a:r>
            <a:r>
              <a:rPr lang="en-US" altLang="ko-KR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가장 합리적인 요약 문을 제공하는 </a:t>
            </a:r>
            <a:r>
              <a:rPr lang="en-US" altLang="ko-KR" sz="2000" u="sng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Ko-BART </a:t>
            </a:r>
            <a:r>
              <a:rPr lang="ko-KR" altLang="en-US" sz="2000" u="sng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기반의 모델</a:t>
            </a:r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활용</a:t>
            </a:r>
            <a:endParaRPr lang="en-US" altLang="ko-KR" sz="20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A0411E-82DF-0455-E027-82D23AB90EE5}"/>
              </a:ext>
            </a:extLst>
          </p:cNvPr>
          <p:cNvSpPr txBox="1"/>
          <p:nvPr/>
        </p:nvSpPr>
        <p:spPr>
          <a:xfrm>
            <a:off x="597665" y="1204586"/>
            <a:ext cx="43515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결과물</a:t>
            </a:r>
            <a:endParaRPr lang="en-US" altLang="ko-KR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408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 진행 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8CF024-2771-9CE2-FB5B-5F59DBB8003F}"/>
              </a:ext>
            </a:extLst>
          </p:cNvPr>
          <p:cNvSpPr txBox="1"/>
          <p:nvPr/>
        </p:nvSpPr>
        <p:spPr>
          <a:xfrm>
            <a:off x="597665" y="1204586"/>
            <a:ext cx="29607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웹 형식으로 서비스 제공</a:t>
            </a:r>
            <a:endParaRPr lang="en-US" altLang="ko-KR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BE1D31-7466-0101-FB43-BB35D2138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64" y="1898588"/>
            <a:ext cx="10207072" cy="4659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41569C-A2C8-8693-B17E-25C0EE217A55}"/>
              </a:ext>
            </a:extLst>
          </p:cNvPr>
          <p:cNvSpPr txBox="1"/>
          <p:nvPr/>
        </p:nvSpPr>
        <p:spPr>
          <a:xfrm>
            <a:off x="5487221" y="1498478"/>
            <a:ext cx="1661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예시 화면 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- 1</a:t>
            </a:r>
          </a:p>
        </p:txBody>
      </p:sp>
      <p:pic>
        <p:nvPicPr>
          <p:cNvPr id="3" name="Picture 2" descr="Django - 삽질도 두드려 보고,">
            <a:extLst>
              <a:ext uri="{FF2B5EF4-FFF2-40B4-BE49-F238E27FC236}">
                <a16:creationId xmlns:a16="http://schemas.microsoft.com/office/drawing/2014/main" id="{0BF08036-32C8-8419-8A69-44C4B0791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653" y="532731"/>
            <a:ext cx="1945026" cy="88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95C25F50-7455-04E8-0B29-800432C20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56" y="499311"/>
            <a:ext cx="1052352" cy="10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2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 진행 상황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1569C-A2C8-8693-B17E-25C0EE217A55}"/>
              </a:ext>
            </a:extLst>
          </p:cNvPr>
          <p:cNvSpPr txBox="1"/>
          <p:nvPr/>
        </p:nvSpPr>
        <p:spPr>
          <a:xfrm>
            <a:off x="5293258" y="1022124"/>
            <a:ext cx="19388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예시 화면 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210595E-A5B5-D188-46E0-1B29715A9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21" y="1362719"/>
            <a:ext cx="11085264" cy="514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7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 진행 상황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1569C-A2C8-8693-B17E-25C0EE217A55}"/>
              </a:ext>
            </a:extLst>
          </p:cNvPr>
          <p:cNvSpPr txBox="1"/>
          <p:nvPr/>
        </p:nvSpPr>
        <p:spPr>
          <a:xfrm>
            <a:off x="5293258" y="1022124"/>
            <a:ext cx="19388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예시 화면 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2A88EA-5963-DD7F-90BE-C1650A45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21" y="1422235"/>
            <a:ext cx="11214279" cy="508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45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A7B1-3509-93BF-C633-A236FB09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247"/>
            <a:ext cx="9144000" cy="177550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3</a:t>
            </a:r>
            <a:b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 sz="60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rPr>
              <a:t>앞으로의 계획</a:t>
            </a:r>
            <a:endParaRPr lang="ko-KR" altLang="en-US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723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470E5F-C10F-1E1B-C4CC-01F6CF81D898}"/>
              </a:ext>
            </a:extLst>
          </p:cNvPr>
          <p:cNvSpPr/>
          <p:nvPr/>
        </p:nvSpPr>
        <p:spPr>
          <a:xfrm>
            <a:off x="896344" y="3894755"/>
            <a:ext cx="10372292" cy="18935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13EF1D-5E52-5E8C-D0DE-B6C929211AFC}"/>
              </a:ext>
            </a:extLst>
          </p:cNvPr>
          <p:cNvSpPr/>
          <p:nvPr/>
        </p:nvSpPr>
        <p:spPr>
          <a:xfrm>
            <a:off x="1102784" y="3601443"/>
            <a:ext cx="2066112" cy="586624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391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기반 콘텐츠 큐레이션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FC3837-2C8B-BA46-3347-D2E8CE726087}"/>
              </a:ext>
            </a:extLst>
          </p:cNvPr>
          <p:cNvSpPr txBox="1"/>
          <p:nvPr/>
        </p:nvSpPr>
        <p:spPr>
          <a:xfrm>
            <a:off x="597665" y="1204586"/>
            <a:ext cx="24279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AWS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통한 자동화</a:t>
            </a:r>
            <a:endParaRPr lang="en-US" altLang="ko-KR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CDC5B-D5EB-0B3B-331A-DBD7475DB020}"/>
              </a:ext>
            </a:extLst>
          </p:cNvPr>
          <p:cNvSpPr txBox="1"/>
          <p:nvPr/>
        </p:nvSpPr>
        <p:spPr>
          <a:xfrm>
            <a:off x="1230531" y="3694700"/>
            <a:ext cx="1810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간단 파이프라인</a:t>
            </a:r>
            <a:endParaRPr lang="en-US" altLang="ko-KR" sz="2000" b="1" spc="-15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0366AD-1565-5B79-F886-A4BB9D1278F8}"/>
              </a:ext>
            </a:extLst>
          </p:cNvPr>
          <p:cNvSpPr/>
          <p:nvPr/>
        </p:nvSpPr>
        <p:spPr>
          <a:xfrm>
            <a:off x="1696273" y="4542848"/>
            <a:ext cx="1588740" cy="837358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EVENT</a:t>
            </a:r>
          </a:p>
          <a:p>
            <a:pPr algn="ctr"/>
            <a:r>
              <a:rPr lang="en-US" altLang="ko-KR" sz="18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(22</a:t>
            </a:r>
            <a:r>
              <a:rPr lang="ko-KR" altLang="en-US" sz="18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</a:t>
            </a:r>
            <a:r>
              <a:rPr lang="en-US" altLang="ko-KR" sz="18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41EF4E-B61A-D9EA-7A4F-99D4EB47979C}"/>
              </a:ext>
            </a:extLst>
          </p:cNvPr>
          <p:cNvSpPr/>
          <p:nvPr/>
        </p:nvSpPr>
        <p:spPr>
          <a:xfrm>
            <a:off x="4104044" y="4542848"/>
            <a:ext cx="1588740" cy="837358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어제의 뉴스</a:t>
            </a:r>
            <a:endParaRPr lang="en-US" altLang="ko-KR" sz="18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8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기사 </a:t>
            </a:r>
            <a:r>
              <a:rPr lang="ko-KR" altLang="en-US" sz="1800" b="1" spc="-150" dirty="0" err="1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크롤링</a:t>
            </a:r>
            <a:endParaRPr lang="en-US" altLang="ko-KR" sz="18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0C9AAC-6166-8E22-4BA1-82AD79198E9D}"/>
              </a:ext>
            </a:extLst>
          </p:cNvPr>
          <p:cNvSpPr/>
          <p:nvPr/>
        </p:nvSpPr>
        <p:spPr>
          <a:xfrm>
            <a:off x="6511815" y="4542848"/>
            <a:ext cx="1588740" cy="837358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DynamoDB</a:t>
            </a:r>
          </a:p>
          <a:p>
            <a:pPr algn="ctr"/>
            <a:r>
              <a:rPr lang="ko-KR" altLang="en-US" sz="18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저장</a:t>
            </a:r>
            <a:endParaRPr lang="en-US" altLang="ko-KR" sz="18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D36730-1C57-0537-9649-723F29542B9D}"/>
              </a:ext>
            </a:extLst>
          </p:cNvPr>
          <p:cNvSpPr/>
          <p:nvPr/>
        </p:nvSpPr>
        <p:spPr>
          <a:xfrm>
            <a:off x="8919586" y="4542848"/>
            <a:ext cx="1588740" cy="837358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Django</a:t>
            </a:r>
            <a:r>
              <a:rPr lang="ko-KR" altLang="en-US" sz="18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연동</a:t>
            </a:r>
            <a:endParaRPr lang="en-US" altLang="ko-KR" sz="18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3107CFB-7BCD-99E6-F35D-9BBBA5B39E02}"/>
              </a:ext>
            </a:extLst>
          </p:cNvPr>
          <p:cNvSpPr/>
          <p:nvPr/>
        </p:nvSpPr>
        <p:spPr>
          <a:xfrm>
            <a:off x="3461481" y="4761472"/>
            <a:ext cx="466095" cy="400110"/>
          </a:xfrm>
          <a:prstGeom prst="rightArrow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7808112-2DDA-A8F4-4226-E32EF2B7328F}"/>
              </a:ext>
            </a:extLst>
          </p:cNvPr>
          <p:cNvSpPr/>
          <p:nvPr/>
        </p:nvSpPr>
        <p:spPr>
          <a:xfrm>
            <a:off x="5801041" y="4741975"/>
            <a:ext cx="602517" cy="439104"/>
          </a:xfrm>
          <a:prstGeom prst="rightArrow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B389297-0B33-FDFB-F6AC-4D2EE0EF22ED}"/>
              </a:ext>
            </a:extLst>
          </p:cNvPr>
          <p:cNvSpPr/>
          <p:nvPr/>
        </p:nvSpPr>
        <p:spPr>
          <a:xfrm>
            <a:off x="8279536" y="4741975"/>
            <a:ext cx="466095" cy="400110"/>
          </a:xfrm>
          <a:prstGeom prst="rightArrow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43A30F-81EA-EA9C-FB46-B5C62893954F}"/>
              </a:ext>
            </a:extLst>
          </p:cNvPr>
          <p:cNvSpPr txBox="1"/>
          <p:nvPr/>
        </p:nvSpPr>
        <p:spPr>
          <a:xfrm>
            <a:off x="2313019" y="2253106"/>
            <a:ext cx="78168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고정 키워드 뉴스기사 최신화 및 어제의 인기 키워드 추출을 위한 하루에 </a:t>
            </a:r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번씩 </a:t>
            </a:r>
            <a:r>
              <a:rPr lang="ko-KR" altLang="en-US" sz="2400" b="1" spc="-150" dirty="0" err="1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크롤링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자동 실행</a:t>
            </a:r>
            <a:endParaRPr lang="en-US" altLang="ko-KR" sz="24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493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391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기반 콘텐츠 큐레이션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93108-6793-4949-AA06-485E87015478}"/>
              </a:ext>
            </a:extLst>
          </p:cNvPr>
          <p:cNvSpPr txBox="1"/>
          <p:nvPr/>
        </p:nvSpPr>
        <p:spPr>
          <a:xfrm>
            <a:off x="558910" y="1581593"/>
            <a:ext cx="1062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아래의 그래프형식의 흐름을 가지는 새로운 글을 생성</a:t>
            </a:r>
            <a:endParaRPr lang="en-US" altLang="ko-KR" sz="20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D419736-8643-4818-8682-FDFCAEBCA620}"/>
              </a:ext>
            </a:extLst>
          </p:cNvPr>
          <p:cNvSpPr/>
          <p:nvPr/>
        </p:nvSpPr>
        <p:spPr>
          <a:xfrm>
            <a:off x="1108378" y="5358086"/>
            <a:ext cx="581891" cy="58723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3C59548-D76F-4579-BDB1-91BD42ACAE65}"/>
              </a:ext>
            </a:extLst>
          </p:cNvPr>
          <p:cNvSpPr/>
          <p:nvPr/>
        </p:nvSpPr>
        <p:spPr>
          <a:xfrm>
            <a:off x="3020305" y="5888267"/>
            <a:ext cx="581891" cy="58723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10000"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2-2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5D9D5FF-A36E-4168-B2F3-413A7A35E894}"/>
              </a:ext>
            </a:extLst>
          </p:cNvPr>
          <p:cNvSpPr/>
          <p:nvPr/>
        </p:nvSpPr>
        <p:spPr>
          <a:xfrm>
            <a:off x="3020305" y="4907605"/>
            <a:ext cx="581891" cy="58723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10000"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2-1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0DD3F5D-67EF-4002-A878-FFA38A5D2F17}"/>
              </a:ext>
            </a:extLst>
          </p:cNvPr>
          <p:cNvCxnSpPr>
            <a:cxnSpLocks/>
            <a:stCxn id="52" idx="6"/>
            <a:endCxn id="54" idx="2"/>
          </p:cNvCxnSpPr>
          <p:nvPr/>
        </p:nvCxnSpPr>
        <p:spPr>
          <a:xfrm flipV="1">
            <a:off x="1690269" y="5201221"/>
            <a:ext cx="1330036" cy="450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1BB03B3-30C4-4484-874D-7B0C01E6BC89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>
            <a:off x="1690269" y="5651702"/>
            <a:ext cx="1330036" cy="530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C7FDEA7-B05B-48C0-93AE-A210DC1739DB}"/>
              </a:ext>
            </a:extLst>
          </p:cNvPr>
          <p:cNvSpPr/>
          <p:nvPr/>
        </p:nvSpPr>
        <p:spPr>
          <a:xfrm>
            <a:off x="4765978" y="5358086"/>
            <a:ext cx="581891" cy="58723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C3D1123-7FBC-485F-8D48-FA2B415517D4}"/>
              </a:ext>
            </a:extLst>
          </p:cNvPr>
          <p:cNvCxnSpPr>
            <a:cxnSpLocks/>
            <a:stCxn id="54" idx="6"/>
            <a:endCxn id="57" idx="2"/>
          </p:cNvCxnSpPr>
          <p:nvPr/>
        </p:nvCxnSpPr>
        <p:spPr>
          <a:xfrm>
            <a:off x="3602196" y="5201221"/>
            <a:ext cx="1163782" cy="450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165ED4E-7470-44EF-8855-44748010555D}"/>
              </a:ext>
            </a:extLst>
          </p:cNvPr>
          <p:cNvCxnSpPr>
            <a:cxnSpLocks/>
            <a:stCxn id="53" idx="6"/>
            <a:endCxn id="57" idx="2"/>
          </p:cNvCxnSpPr>
          <p:nvPr/>
        </p:nvCxnSpPr>
        <p:spPr>
          <a:xfrm flipV="1">
            <a:off x="3602196" y="5651702"/>
            <a:ext cx="1163782" cy="530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10ECB0D9-AF5C-4075-A3FC-FFCEE0B42A9E}"/>
              </a:ext>
            </a:extLst>
          </p:cNvPr>
          <p:cNvSpPr/>
          <p:nvPr/>
        </p:nvSpPr>
        <p:spPr>
          <a:xfrm>
            <a:off x="6851087" y="5358086"/>
            <a:ext cx="581891" cy="58723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43531F2-1A80-4B5A-985E-B76B63CEE0D1}"/>
              </a:ext>
            </a:extLst>
          </p:cNvPr>
          <p:cNvCxnSpPr>
            <a:cxnSpLocks/>
            <a:stCxn id="54" idx="6"/>
            <a:endCxn id="60" idx="2"/>
          </p:cNvCxnSpPr>
          <p:nvPr/>
        </p:nvCxnSpPr>
        <p:spPr>
          <a:xfrm>
            <a:off x="3602196" y="5201221"/>
            <a:ext cx="3248891" cy="450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98657DD-4BB3-411C-9049-E6D69C68B035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>
          <a:xfrm>
            <a:off x="5347869" y="5651702"/>
            <a:ext cx="15032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B9688442-7E1D-446E-8AD1-195DC77961B5}"/>
              </a:ext>
            </a:extLst>
          </p:cNvPr>
          <p:cNvSpPr/>
          <p:nvPr/>
        </p:nvSpPr>
        <p:spPr>
          <a:xfrm>
            <a:off x="8763014" y="5358086"/>
            <a:ext cx="581891" cy="58723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5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54EE8FB-B1FF-4019-9591-2FF5D10FDF18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7432978" y="5644314"/>
            <a:ext cx="1330036" cy="7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38489E66-4B61-49C2-9A9A-3D34A0D3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047" y="2174272"/>
            <a:ext cx="6558232" cy="2505838"/>
          </a:xfrm>
          <a:prstGeom prst="rect">
            <a:avLst/>
          </a:prstGeom>
        </p:spPr>
      </p:pic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18515A5-915D-4327-8428-E6C72AB6C425}"/>
              </a:ext>
            </a:extLst>
          </p:cNvPr>
          <p:cNvCxnSpPr>
            <a:cxnSpLocks/>
            <a:stCxn id="52" idx="6"/>
            <a:endCxn id="57" idx="2"/>
          </p:cNvCxnSpPr>
          <p:nvPr/>
        </p:nvCxnSpPr>
        <p:spPr>
          <a:xfrm>
            <a:off x="1690269" y="5651702"/>
            <a:ext cx="3075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D485BE1B-4BB1-4A0D-A43C-F42D37764266}"/>
              </a:ext>
            </a:extLst>
          </p:cNvPr>
          <p:cNvSpPr/>
          <p:nvPr/>
        </p:nvSpPr>
        <p:spPr>
          <a:xfrm>
            <a:off x="10598741" y="5358086"/>
            <a:ext cx="581891" cy="58723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6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B228BF5E-4033-4CDF-9779-2550CCF0AAFA}"/>
              </a:ext>
            </a:extLst>
          </p:cNvPr>
          <p:cNvCxnSpPr>
            <a:cxnSpLocks/>
            <a:stCxn id="63" idx="6"/>
            <a:endCxn id="67" idx="2"/>
          </p:cNvCxnSpPr>
          <p:nvPr/>
        </p:nvCxnSpPr>
        <p:spPr>
          <a:xfrm>
            <a:off x="9344905" y="5651702"/>
            <a:ext cx="1253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9E483E-1207-D33F-DD5C-53CDDCC55FC3}"/>
              </a:ext>
            </a:extLst>
          </p:cNvPr>
          <p:cNvSpPr txBox="1"/>
          <p:nvPr/>
        </p:nvSpPr>
        <p:spPr>
          <a:xfrm>
            <a:off x="597665" y="1204586"/>
            <a:ext cx="29172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결과값 품질 향상 알고리즘</a:t>
            </a:r>
            <a:endParaRPr lang="en-US" altLang="ko-KR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322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7" grpId="0" animBg="1"/>
      <p:bldP spid="60" grpId="0" animBg="1"/>
      <p:bldP spid="63" grpId="0" animBg="1"/>
      <p:bldP spid="6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391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기반 콘텐츠 큐레이션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A244ED-92B7-415A-B68F-750BFDC07AB7}"/>
              </a:ext>
            </a:extLst>
          </p:cNvPr>
          <p:cNvSpPr/>
          <p:nvPr/>
        </p:nvSpPr>
        <p:spPr>
          <a:xfrm>
            <a:off x="838200" y="1997049"/>
            <a:ext cx="2923953" cy="45630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C941770-333E-44A5-8747-5201742515C9}"/>
              </a:ext>
            </a:extLst>
          </p:cNvPr>
          <p:cNvSpPr/>
          <p:nvPr/>
        </p:nvSpPr>
        <p:spPr>
          <a:xfrm>
            <a:off x="989136" y="2252658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1042F5-AF27-48EF-91D2-4F5BAE9CE6CA}"/>
              </a:ext>
            </a:extLst>
          </p:cNvPr>
          <p:cNvCxnSpPr/>
          <p:nvPr/>
        </p:nvCxnSpPr>
        <p:spPr>
          <a:xfrm>
            <a:off x="1657214" y="2652768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034CACA0-8A6F-4D1D-AEF8-233578EC1849}"/>
              </a:ext>
            </a:extLst>
          </p:cNvPr>
          <p:cNvSpPr/>
          <p:nvPr/>
        </p:nvSpPr>
        <p:spPr>
          <a:xfrm>
            <a:off x="989136" y="2934498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85000" lnSpcReduction="20000"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2-2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44A075A-6993-46D4-8CAF-07208798D5BA}"/>
              </a:ext>
            </a:extLst>
          </p:cNvPr>
          <p:cNvCxnSpPr/>
          <p:nvPr/>
        </p:nvCxnSpPr>
        <p:spPr>
          <a:xfrm>
            <a:off x="1657214" y="3334608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A428C8E-0671-43DA-82C1-E628FE2336EB}"/>
              </a:ext>
            </a:extLst>
          </p:cNvPr>
          <p:cNvSpPr/>
          <p:nvPr/>
        </p:nvSpPr>
        <p:spPr>
          <a:xfrm>
            <a:off x="4339325" y="4012558"/>
            <a:ext cx="540328" cy="21473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2DDB9F-6113-4471-A33A-F4166200F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353" y="3632453"/>
            <a:ext cx="997222" cy="99722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51D142-C979-438F-8301-E82FE6A5ACA4}"/>
              </a:ext>
            </a:extLst>
          </p:cNvPr>
          <p:cNvSpPr/>
          <p:nvPr/>
        </p:nvSpPr>
        <p:spPr>
          <a:xfrm>
            <a:off x="7994639" y="3598729"/>
            <a:ext cx="2923953" cy="12794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5B4A1BF-83D9-49E0-BAA3-BEC1727E0F3D}"/>
              </a:ext>
            </a:extLst>
          </p:cNvPr>
          <p:cNvSpPr/>
          <p:nvPr/>
        </p:nvSpPr>
        <p:spPr>
          <a:xfrm>
            <a:off x="6673816" y="4023697"/>
            <a:ext cx="540328" cy="21473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32A7E51-090B-4D79-806D-0B8B5F9EF0EB}"/>
              </a:ext>
            </a:extLst>
          </p:cNvPr>
          <p:cNvSpPr/>
          <p:nvPr/>
        </p:nvSpPr>
        <p:spPr>
          <a:xfrm>
            <a:off x="989135" y="4403785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50255AA-152E-4A32-9BEC-725ACA0A0DA0}"/>
              </a:ext>
            </a:extLst>
          </p:cNvPr>
          <p:cNvSpPr/>
          <p:nvPr/>
        </p:nvSpPr>
        <p:spPr>
          <a:xfrm>
            <a:off x="989134" y="5133760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A0E7FFA-8523-4431-B3DD-579A3F6273E9}"/>
              </a:ext>
            </a:extLst>
          </p:cNvPr>
          <p:cNvSpPr/>
          <p:nvPr/>
        </p:nvSpPr>
        <p:spPr>
          <a:xfrm>
            <a:off x="989133" y="5863735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CAAFA57-6A17-47CE-B1F4-8F18770D6DCE}"/>
              </a:ext>
            </a:extLst>
          </p:cNvPr>
          <p:cNvCxnSpPr/>
          <p:nvPr/>
        </p:nvCxnSpPr>
        <p:spPr>
          <a:xfrm>
            <a:off x="1657214" y="4803895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748F10-E836-4E72-AF32-82A2C5E31E16}"/>
              </a:ext>
            </a:extLst>
          </p:cNvPr>
          <p:cNvCxnSpPr/>
          <p:nvPr/>
        </p:nvCxnSpPr>
        <p:spPr>
          <a:xfrm>
            <a:off x="1657214" y="5533870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2A2FFEB-2591-4BA6-AD1E-46598A2D52F7}"/>
              </a:ext>
            </a:extLst>
          </p:cNvPr>
          <p:cNvCxnSpPr/>
          <p:nvPr/>
        </p:nvCxnSpPr>
        <p:spPr>
          <a:xfrm>
            <a:off x="1657214" y="6263845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23555914-B709-4E97-9617-FA6E7F0D473E}"/>
              </a:ext>
            </a:extLst>
          </p:cNvPr>
          <p:cNvSpPr/>
          <p:nvPr/>
        </p:nvSpPr>
        <p:spPr>
          <a:xfrm>
            <a:off x="989136" y="3667823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85000" lnSpcReduction="20000"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2-1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E37973-7083-4BF7-9EAD-EDA40BE2E001}"/>
              </a:ext>
            </a:extLst>
          </p:cNvPr>
          <p:cNvCxnSpPr/>
          <p:nvPr/>
        </p:nvCxnSpPr>
        <p:spPr>
          <a:xfrm>
            <a:off x="1657214" y="4067933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A72FEF-8186-45D1-B3A4-5CC9AA25E0FE}"/>
              </a:ext>
            </a:extLst>
          </p:cNvPr>
          <p:cNvSpPr txBox="1"/>
          <p:nvPr/>
        </p:nvSpPr>
        <p:spPr>
          <a:xfrm>
            <a:off x="4770639" y="4749039"/>
            <a:ext cx="210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Summarization AI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D7350BB-2753-4803-B2FB-220CDB196B93}"/>
              </a:ext>
            </a:extLst>
          </p:cNvPr>
          <p:cNvSpPr/>
          <p:nvPr/>
        </p:nvSpPr>
        <p:spPr>
          <a:xfrm>
            <a:off x="8221130" y="4012558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85000" lnSpcReduction="20000"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2-1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275B0C6-1714-422F-8ED6-19718E82C433}"/>
              </a:ext>
            </a:extLst>
          </p:cNvPr>
          <p:cNvCxnSpPr/>
          <p:nvPr/>
        </p:nvCxnSpPr>
        <p:spPr>
          <a:xfrm>
            <a:off x="8889208" y="4412668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CD901B-0BB4-18A2-0BCC-B9651ECAB0EF}"/>
              </a:ext>
            </a:extLst>
          </p:cNvPr>
          <p:cNvSpPr txBox="1"/>
          <p:nvPr/>
        </p:nvSpPr>
        <p:spPr>
          <a:xfrm>
            <a:off x="597665" y="1204586"/>
            <a:ext cx="29172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결과값 품질 향상 알고리즘</a:t>
            </a:r>
            <a:endParaRPr lang="en-US" altLang="ko-KR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851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26609" y="-348176"/>
            <a:ext cx="6244691" cy="75543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81984" y="650573"/>
            <a:ext cx="736098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6244" y="896794"/>
            <a:ext cx="3507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개요 및 목표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14501" y="2967335"/>
            <a:ext cx="1499128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목차</a:t>
            </a:r>
            <a:endParaRPr lang="en-US" altLang="ko-KR" sz="5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7855" y="1981074"/>
            <a:ext cx="72327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63106" y="3332472"/>
            <a:ext cx="740908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06245" y="2227295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 진행 상황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DB691-EAEC-FCC0-A7A7-CBF59739BBC2}"/>
              </a:ext>
            </a:extLst>
          </p:cNvPr>
          <p:cNvSpPr txBox="1"/>
          <p:nvPr/>
        </p:nvSpPr>
        <p:spPr>
          <a:xfrm>
            <a:off x="6406070" y="3629055"/>
            <a:ext cx="2311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앞으로의 계획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FB429-11C9-ADA5-0848-B7B7B2F55422}"/>
              </a:ext>
            </a:extLst>
          </p:cNvPr>
          <p:cNvSpPr txBox="1"/>
          <p:nvPr/>
        </p:nvSpPr>
        <p:spPr>
          <a:xfrm>
            <a:off x="5360734" y="4683870"/>
            <a:ext cx="736099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AE7D30-DDE4-0D31-923C-1D39C555406A}"/>
              </a:ext>
            </a:extLst>
          </p:cNvPr>
          <p:cNvSpPr txBox="1"/>
          <p:nvPr/>
        </p:nvSpPr>
        <p:spPr>
          <a:xfrm>
            <a:off x="6406245" y="4930091"/>
            <a:ext cx="3609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일정 및 역할</a:t>
            </a:r>
          </a:p>
        </p:txBody>
      </p:sp>
    </p:spTree>
    <p:extLst>
      <p:ext uri="{BB962C8B-B14F-4D97-AF65-F5344CB8AC3E}">
        <p14:creationId xmlns:p14="http://schemas.microsoft.com/office/powerpoint/2010/main" val="2729517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391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기반 콘텐츠 큐레이션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A244ED-92B7-415A-B68F-750BFDC07AB7}"/>
              </a:ext>
            </a:extLst>
          </p:cNvPr>
          <p:cNvSpPr/>
          <p:nvPr/>
        </p:nvSpPr>
        <p:spPr>
          <a:xfrm>
            <a:off x="782478" y="1864784"/>
            <a:ext cx="2923953" cy="22413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C941770-333E-44A5-8747-5201742515C9}"/>
              </a:ext>
            </a:extLst>
          </p:cNvPr>
          <p:cNvSpPr/>
          <p:nvPr/>
        </p:nvSpPr>
        <p:spPr>
          <a:xfrm>
            <a:off x="933414" y="2120394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1042F5-AF27-48EF-91D2-4F5BAE9CE6CA}"/>
              </a:ext>
            </a:extLst>
          </p:cNvPr>
          <p:cNvCxnSpPr/>
          <p:nvPr/>
        </p:nvCxnSpPr>
        <p:spPr>
          <a:xfrm>
            <a:off x="1601492" y="2520504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034CACA0-8A6F-4D1D-AEF8-233578EC1849}"/>
              </a:ext>
            </a:extLst>
          </p:cNvPr>
          <p:cNvSpPr/>
          <p:nvPr/>
        </p:nvSpPr>
        <p:spPr>
          <a:xfrm>
            <a:off x="933414" y="2802234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85000" lnSpcReduction="20000"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2-2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44A075A-6993-46D4-8CAF-07208798D5BA}"/>
              </a:ext>
            </a:extLst>
          </p:cNvPr>
          <p:cNvCxnSpPr/>
          <p:nvPr/>
        </p:nvCxnSpPr>
        <p:spPr>
          <a:xfrm>
            <a:off x="1601492" y="3202344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A428C8E-0671-43DA-82C1-E628FE2336EB}"/>
              </a:ext>
            </a:extLst>
          </p:cNvPr>
          <p:cNvSpPr/>
          <p:nvPr/>
        </p:nvSpPr>
        <p:spPr>
          <a:xfrm>
            <a:off x="4339325" y="4012558"/>
            <a:ext cx="540328" cy="21473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2DDB9F-6113-4471-A33A-F4166200F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353" y="3632453"/>
            <a:ext cx="997222" cy="99722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51D142-C979-438F-8301-E82FE6A5ACA4}"/>
              </a:ext>
            </a:extLst>
          </p:cNvPr>
          <p:cNvSpPr/>
          <p:nvPr/>
        </p:nvSpPr>
        <p:spPr>
          <a:xfrm>
            <a:off x="8107409" y="2520504"/>
            <a:ext cx="2923953" cy="12794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5B4A1BF-83D9-49E0-BAA3-BEC1727E0F3D}"/>
              </a:ext>
            </a:extLst>
          </p:cNvPr>
          <p:cNvSpPr/>
          <p:nvPr/>
        </p:nvSpPr>
        <p:spPr>
          <a:xfrm>
            <a:off x="6673816" y="4023697"/>
            <a:ext cx="540328" cy="21473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3555914-B709-4E97-9617-FA6E7F0D473E}"/>
              </a:ext>
            </a:extLst>
          </p:cNvPr>
          <p:cNvSpPr/>
          <p:nvPr/>
        </p:nvSpPr>
        <p:spPr>
          <a:xfrm>
            <a:off x="933414" y="3535559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85000" lnSpcReduction="20000"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2-1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E37973-7083-4BF7-9EAD-EDA40BE2E001}"/>
              </a:ext>
            </a:extLst>
          </p:cNvPr>
          <p:cNvCxnSpPr/>
          <p:nvPr/>
        </p:nvCxnSpPr>
        <p:spPr>
          <a:xfrm>
            <a:off x="1601492" y="3935669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A72FEF-8186-45D1-B3A4-5CC9AA25E0FE}"/>
              </a:ext>
            </a:extLst>
          </p:cNvPr>
          <p:cNvSpPr txBox="1"/>
          <p:nvPr/>
        </p:nvSpPr>
        <p:spPr>
          <a:xfrm>
            <a:off x="4770639" y="4749039"/>
            <a:ext cx="210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Summarization AI</a:t>
            </a:r>
            <a:endParaRPr lang="ko-KR" altLang="en-US" dirty="0"/>
          </a:p>
        </p:txBody>
      </p:sp>
      <p:sp>
        <p:nvSpPr>
          <p:cNvPr id="4" name="화살표: 왼쪽으로 구부러짐 3">
            <a:extLst>
              <a:ext uri="{FF2B5EF4-FFF2-40B4-BE49-F238E27FC236}">
                <a16:creationId xmlns:a16="http://schemas.microsoft.com/office/drawing/2014/main" id="{463CA493-7833-40A2-81E2-7E01D855F85F}"/>
              </a:ext>
            </a:extLst>
          </p:cNvPr>
          <p:cNvSpPr/>
          <p:nvPr/>
        </p:nvSpPr>
        <p:spPr>
          <a:xfrm rot="16200000">
            <a:off x="5209992" y="934525"/>
            <a:ext cx="1581390" cy="413552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화살표: 왼쪽으로 구부러짐 27">
            <a:extLst>
              <a:ext uri="{FF2B5EF4-FFF2-40B4-BE49-F238E27FC236}">
                <a16:creationId xmlns:a16="http://schemas.microsoft.com/office/drawing/2014/main" id="{0F88FB2D-17DB-445C-8C1E-C514F8218008}"/>
              </a:ext>
            </a:extLst>
          </p:cNvPr>
          <p:cNvSpPr/>
          <p:nvPr/>
        </p:nvSpPr>
        <p:spPr>
          <a:xfrm rot="5400000">
            <a:off x="4940607" y="3173559"/>
            <a:ext cx="1581390" cy="424868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D7350BB-2753-4803-B2FB-220CDB196B93}"/>
              </a:ext>
            </a:extLst>
          </p:cNvPr>
          <p:cNvSpPr/>
          <p:nvPr/>
        </p:nvSpPr>
        <p:spPr>
          <a:xfrm>
            <a:off x="8333900" y="2934333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85000" lnSpcReduction="20000"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2-1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275B0C6-1714-422F-8ED6-19718E82C433}"/>
              </a:ext>
            </a:extLst>
          </p:cNvPr>
          <p:cNvCxnSpPr/>
          <p:nvPr/>
        </p:nvCxnSpPr>
        <p:spPr>
          <a:xfrm>
            <a:off x="9001978" y="3334443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CD901B-0BB4-18A2-0BCC-B9651ECAB0EF}"/>
              </a:ext>
            </a:extLst>
          </p:cNvPr>
          <p:cNvSpPr txBox="1"/>
          <p:nvPr/>
        </p:nvSpPr>
        <p:spPr>
          <a:xfrm>
            <a:off x="597665" y="1204586"/>
            <a:ext cx="29172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결과값 품질 향상 알고리즘</a:t>
            </a:r>
            <a:endParaRPr lang="en-US" altLang="ko-KR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112CE5-494D-BBCE-5ED1-9AF22705997F}"/>
              </a:ext>
            </a:extLst>
          </p:cNvPr>
          <p:cNvSpPr/>
          <p:nvPr/>
        </p:nvSpPr>
        <p:spPr>
          <a:xfrm>
            <a:off x="776392" y="4387897"/>
            <a:ext cx="2923953" cy="2199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32A7E51-090B-4D79-806D-0B8B5F9EF0EB}"/>
              </a:ext>
            </a:extLst>
          </p:cNvPr>
          <p:cNvSpPr/>
          <p:nvPr/>
        </p:nvSpPr>
        <p:spPr>
          <a:xfrm>
            <a:off x="941735" y="4523329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50255AA-152E-4A32-9BEC-725ACA0A0DA0}"/>
              </a:ext>
            </a:extLst>
          </p:cNvPr>
          <p:cNvSpPr/>
          <p:nvPr/>
        </p:nvSpPr>
        <p:spPr>
          <a:xfrm>
            <a:off x="941734" y="5253304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A0E7FFA-8523-4431-B3DD-579A3F6273E9}"/>
              </a:ext>
            </a:extLst>
          </p:cNvPr>
          <p:cNvSpPr/>
          <p:nvPr/>
        </p:nvSpPr>
        <p:spPr>
          <a:xfrm>
            <a:off x="941733" y="5983279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CAAFA57-6A17-47CE-B1F4-8F18770D6DCE}"/>
              </a:ext>
            </a:extLst>
          </p:cNvPr>
          <p:cNvCxnSpPr/>
          <p:nvPr/>
        </p:nvCxnSpPr>
        <p:spPr>
          <a:xfrm>
            <a:off x="1609814" y="4923439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748F10-E836-4E72-AF32-82A2C5E31E16}"/>
              </a:ext>
            </a:extLst>
          </p:cNvPr>
          <p:cNvCxnSpPr/>
          <p:nvPr/>
        </p:nvCxnSpPr>
        <p:spPr>
          <a:xfrm>
            <a:off x="1609814" y="5653414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2A2FFEB-2591-4BA6-AD1E-46598A2D52F7}"/>
              </a:ext>
            </a:extLst>
          </p:cNvPr>
          <p:cNvCxnSpPr/>
          <p:nvPr/>
        </p:nvCxnSpPr>
        <p:spPr>
          <a:xfrm>
            <a:off x="1609814" y="6383389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3E3921-A71C-C4B7-C34B-C96234871C66}"/>
              </a:ext>
            </a:extLst>
          </p:cNvPr>
          <p:cNvSpPr/>
          <p:nvPr/>
        </p:nvSpPr>
        <p:spPr>
          <a:xfrm>
            <a:off x="8107409" y="4458854"/>
            <a:ext cx="2923953" cy="12794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D47CCC2-ACF8-1424-FC5B-CF0B72D4032B}"/>
              </a:ext>
            </a:extLst>
          </p:cNvPr>
          <p:cNvSpPr/>
          <p:nvPr/>
        </p:nvSpPr>
        <p:spPr>
          <a:xfrm>
            <a:off x="8333900" y="4872683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85000" lnSpcReduction="20000"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4E986DC-C459-7DBA-C267-80EC4BE60B6D}"/>
              </a:ext>
            </a:extLst>
          </p:cNvPr>
          <p:cNvCxnSpPr/>
          <p:nvPr/>
        </p:nvCxnSpPr>
        <p:spPr>
          <a:xfrm>
            <a:off x="9001978" y="5272793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십자형 31">
            <a:extLst>
              <a:ext uri="{FF2B5EF4-FFF2-40B4-BE49-F238E27FC236}">
                <a16:creationId xmlns:a16="http://schemas.microsoft.com/office/drawing/2014/main" id="{1CF4CA62-9F8B-A837-2632-066A4A4CAD3F}"/>
              </a:ext>
            </a:extLst>
          </p:cNvPr>
          <p:cNvSpPr/>
          <p:nvPr/>
        </p:nvSpPr>
        <p:spPr>
          <a:xfrm>
            <a:off x="9401994" y="3923681"/>
            <a:ext cx="452098" cy="449404"/>
          </a:xfrm>
          <a:prstGeom prst="plus">
            <a:avLst>
              <a:gd name="adj" fmla="val 438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7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391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기반 콘텐츠 큐레이션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FC3837-2C8B-BA46-3347-D2E8CE726087}"/>
              </a:ext>
            </a:extLst>
          </p:cNvPr>
          <p:cNvSpPr txBox="1"/>
          <p:nvPr/>
        </p:nvSpPr>
        <p:spPr>
          <a:xfrm>
            <a:off x="597665" y="1204586"/>
            <a:ext cx="2145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웹 배포 과정</a:t>
            </a:r>
            <a:endParaRPr lang="en-US" altLang="ko-KR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 descr="그래픽, 스크린샷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06D3522B-0B72-5F2B-D634-80FA35533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88" y="3906952"/>
            <a:ext cx="3450046" cy="1940651"/>
          </a:xfrm>
          <a:prstGeom prst="rect">
            <a:avLst/>
          </a:prstGeom>
        </p:spPr>
      </p:pic>
      <p:pic>
        <p:nvPicPr>
          <p:cNvPr id="1028" name="Picture 4" descr="5분 안에 구축하는 uWSGI (with. Flask, nginx)">
            <a:extLst>
              <a:ext uri="{FF2B5EF4-FFF2-40B4-BE49-F238E27FC236}">
                <a16:creationId xmlns:a16="http://schemas.microsoft.com/office/drawing/2014/main" id="{4D48A791-297A-68A0-8CD9-4C1DFE0A7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508" y="4044072"/>
            <a:ext cx="3444943" cy="194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ginx] 초보자 가이드">
            <a:extLst>
              <a:ext uri="{FF2B5EF4-FFF2-40B4-BE49-F238E27FC236}">
                <a16:creationId xmlns:a16="http://schemas.microsoft.com/office/drawing/2014/main" id="{63A49FC7-D178-A56E-FA43-99CAEE0BB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451" y="3906951"/>
            <a:ext cx="3359255" cy="194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jango - 삽질도 두드려 보고,">
            <a:extLst>
              <a:ext uri="{FF2B5EF4-FFF2-40B4-BE49-F238E27FC236}">
                <a16:creationId xmlns:a16="http://schemas.microsoft.com/office/drawing/2014/main" id="{5C90B1D7-EC03-3298-1278-654258FE2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517" y="2091798"/>
            <a:ext cx="2525833" cy="11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git 브랜치 전략에 대해서">
            <a:extLst>
              <a:ext uri="{FF2B5EF4-FFF2-40B4-BE49-F238E27FC236}">
                <a16:creationId xmlns:a16="http://schemas.microsoft.com/office/drawing/2014/main" id="{72E4EF72-962F-2DEA-09BC-67F22E1FE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652" y="1715525"/>
            <a:ext cx="265747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435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A7B1-3509-93BF-C633-A236FB09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247"/>
            <a:ext cx="9144000" cy="177550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4</a:t>
            </a:r>
            <a:b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일정 및 역할</a:t>
            </a:r>
          </a:p>
        </p:txBody>
      </p:sp>
    </p:spTree>
    <p:extLst>
      <p:ext uri="{BB962C8B-B14F-4D97-AF65-F5344CB8AC3E}">
        <p14:creationId xmlns:p14="http://schemas.microsoft.com/office/powerpoint/2010/main" val="3599241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4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C45DF-E314-1BE6-218C-76A6E64F0709}"/>
              </a:ext>
            </a:extLst>
          </p:cNvPr>
          <p:cNvSpPr txBox="1"/>
          <p:nvPr/>
        </p:nvSpPr>
        <p:spPr>
          <a:xfrm>
            <a:off x="1561527" y="350568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일정 및 역할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DA0E1-02AB-A2A7-9272-75D749243716}"/>
              </a:ext>
            </a:extLst>
          </p:cNvPr>
          <p:cNvSpPr txBox="1"/>
          <p:nvPr/>
        </p:nvSpPr>
        <p:spPr>
          <a:xfrm>
            <a:off x="616062" y="982358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일정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148F5040-CD47-51D4-4D04-0E73FE043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513" y="30257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9A688E68-DB3C-3B41-B374-1BB078544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059654"/>
              </p:ext>
            </p:extLst>
          </p:nvPr>
        </p:nvGraphicFramePr>
        <p:xfrm>
          <a:off x="1301393" y="2224149"/>
          <a:ext cx="9588739" cy="284341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982983">
                  <a:extLst>
                    <a:ext uri="{9D8B030D-6E8A-4147-A177-3AD203B41FA5}">
                      <a16:colId xmlns:a16="http://schemas.microsoft.com/office/drawing/2014/main" val="2709503506"/>
                    </a:ext>
                  </a:extLst>
                </a:gridCol>
                <a:gridCol w="2535252">
                  <a:extLst>
                    <a:ext uri="{9D8B030D-6E8A-4147-A177-3AD203B41FA5}">
                      <a16:colId xmlns:a16="http://schemas.microsoft.com/office/drawing/2014/main" val="1547978740"/>
                    </a:ext>
                  </a:extLst>
                </a:gridCol>
                <a:gridCol w="2535252">
                  <a:extLst>
                    <a:ext uri="{9D8B030D-6E8A-4147-A177-3AD203B41FA5}">
                      <a16:colId xmlns:a16="http://schemas.microsoft.com/office/drawing/2014/main" val="216485159"/>
                    </a:ext>
                  </a:extLst>
                </a:gridCol>
                <a:gridCol w="2535252">
                  <a:extLst>
                    <a:ext uri="{9D8B030D-6E8A-4147-A177-3AD203B41FA5}">
                      <a16:colId xmlns:a16="http://schemas.microsoft.com/office/drawing/2014/main" val="1056037778"/>
                    </a:ext>
                  </a:extLst>
                </a:gridCol>
              </a:tblGrid>
              <a:tr h="539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구분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캡스톤 디자인 수행 계획</a:t>
                      </a:r>
                      <a:endParaRPr lang="ko-KR" altLang="en-US" sz="2000" b="1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228435"/>
                  </a:ext>
                </a:extLst>
              </a:tr>
              <a:tr h="418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수행 목표</a:t>
                      </a:r>
                      <a:endParaRPr lang="ko-KR" altLang="en-US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8</a:t>
                      </a:r>
                      <a:r>
                        <a:rPr lang="ko-KR" altLang="en-US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9</a:t>
                      </a:r>
                      <a:r>
                        <a:rPr lang="ko-KR" altLang="en-US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10</a:t>
                      </a:r>
                      <a:r>
                        <a:rPr lang="ko-KR" altLang="en-US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347027"/>
                  </a:ext>
                </a:extLst>
              </a:tr>
              <a:tr h="377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크롤링</a:t>
                      </a:r>
                      <a:r>
                        <a:rPr lang="ko-KR" altLang="en-US" sz="15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 모델 보안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728536"/>
                  </a:ext>
                </a:extLst>
              </a:tr>
              <a:tr h="377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AWS </a:t>
                      </a:r>
                      <a:r>
                        <a:rPr lang="ko-KR" altLang="en-US" sz="15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167515"/>
                  </a:ext>
                </a:extLst>
              </a:tr>
              <a:tr h="377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Pre-processing</a:t>
                      </a:r>
                      <a:endParaRPr lang="ko-KR" altLang="en-US" sz="15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860624"/>
                  </a:ext>
                </a:extLst>
              </a:tr>
              <a:tr h="3770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Post-processing</a:t>
                      </a:r>
                      <a:endParaRPr lang="ko-KR" altLang="en-US" sz="15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695258"/>
                  </a:ext>
                </a:extLst>
              </a:tr>
              <a:tr h="3770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웹 배포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556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4554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4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1523B5DD-6D95-33B7-4F4F-D431CE309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591989"/>
              </p:ext>
            </p:extLst>
          </p:nvPr>
        </p:nvGraphicFramePr>
        <p:xfrm>
          <a:off x="811478" y="2040486"/>
          <a:ext cx="10568570" cy="3729398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79012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7778441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700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역할 및 분담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100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송재민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100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이용경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100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박재필</a:t>
                      </a:r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0F117B-EF58-EBB3-6140-F6AC8DA06240}"/>
              </a:ext>
            </a:extLst>
          </p:cNvPr>
          <p:cNvSpPr txBox="1"/>
          <p:nvPr/>
        </p:nvSpPr>
        <p:spPr>
          <a:xfrm>
            <a:off x="3563020" y="2793342"/>
            <a:ext cx="8069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DB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관리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및 서버 관리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백엔드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)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Pre-Processing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파트 담당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C2937-595F-A73F-AD34-182AC8BB8351}"/>
              </a:ext>
            </a:extLst>
          </p:cNvPr>
          <p:cNvSpPr txBox="1"/>
          <p:nvPr/>
        </p:nvSpPr>
        <p:spPr>
          <a:xfrm>
            <a:off x="3563021" y="3787900"/>
            <a:ext cx="7928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Django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전반적인 웹 프로젝트 관리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프론트엔드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Crawling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파트 담당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5DE28-EA9B-ADCB-5F7D-86F8D466E79F}"/>
              </a:ext>
            </a:extLst>
          </p:cNvPr>
          <p:cNvSpPr txBox="1"/>
          <p:nvPr/>
        </p:nvSpPr>
        <p:spPr>
          <a:xfrm>
            <a:off x="3563020" y="4845044"/>
            <a:ext cx="5368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Pre-processing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추출된 기사문 내용 요약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Post processing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C45DF-E314-1BE6-218C-76A6E64F0709}"/>
              </a:ext>
            </a:extLst>
          </p:cNvPr>
          <p:cNvSpPr txBox="1"/>
          <p:nvPr/>
        </p:nvSpPr>
        <p:spPr>
          <a:xfrm>
            <a:off x="1561527" y="350568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일정 및 역할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DA0E1-02AB-A2A7-9272-75D749243716}"/>
              </a:ext>
            </a:extLst>
          </p:cNvPr>
          <p:cNvSpPr txBox="1"/>
          <p:nvPr/>
        </p:nvSpPr>
        <p:spPr>
          <a:xfrm>
            <a:off x="616062" y="982358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역할 및 분담</a:t>
            </a:r>
          </a:p>
        </p:txBody>
      </p:sp>
    </p:spTree>
    <p:extLst>
      <p:ext uri="{BB962C8B-B14F-4D97-AF65-F5344CB8AC3E}">
        <p14:creationId xmlns:p14="http://schemas.microsoft.com/office/powerpoint/2010/main" val="1413998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97645" y="2511580"/>
            <a:ext cx="3196709" cy="13234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Q &amp; A</a:t>
            </a:r>
            <a:endParaRPr lang="ko-KR" altLang="en-US" sz="8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561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60164" y="2967335"/>
            <a:ext cx="3671198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감사합니다</a:t>
            </a:r>
            <a:r>
              <a:rPr lang="en-US" altLang="ko-KR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!</a:t>
            </a:r>
            <a:endParaRPr lang="ko-KR" altLang="en-US" sz="5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0826" y="2505670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THANK YOU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65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A7B1-3509-93BF-C633-A236FB09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247"/>
            <a:ext cx="9144000" cy="177550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1</a:t>
            </a:r>
            <a:b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 sz="60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rPr>
              <a:t>프로젝트 개요 및 목표 </a:t>
            </a:r>
            <a:endParaRPr lang="ko-KR" altLang="en-US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838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1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3492B-0A19-4D57-2292-086B2B308350}"/>
              </a:ext>
            </a:extLst>
          </p:cNvPr>
          <p:cNvSpPr txBox="1"/>
          <p:nvPr/>
        </p:nvSpPr>
        <p:spPr>
          <a:xfrm>
            <a:off x="149584" y="6509406"/>
            <a:ext cx="598714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출처 </a:t>
            </a:r>
            <a:r>
              <a:rPr lang="en-US" altLang="ko-KR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: 2022 </a:t>
            </a: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한국 </a:t>
            </a:r>
            <a:r>
              <a:rPr lang="ko-KR" altLang="en-US" sz="800" b="0" i="0" u="none" strike="noStrike" dirty="0" err="1">
                <a:solidFill>
                  <a:srgbClr val="3A3838"/>
                </a:solidFill>
                <a:effectLst/>
                <a:latin typeface="+mj-lt"/>
              </a:rPr>
              <a:t>토익위원회</a:t>
            </a: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 공식 블로그 </a:t>
            </a:r>
            <a:r>
              <a:rPr lang="ko-KR" altLang="en-US" sz="800" b="0" i="0" u="none" strike="noStrike" dirty="0" err="1">
                <a:solidFill>
                  <a:srgbClr val="3A3838"/>
                </a:solidFill>
                <a:effectLst/>
                <a:latin typeface="+mj-lt"/>
              </a:rPr>
              <a:t>제태크</a:t>
            </a: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 생활 설문조사 </a:t>
            </a:r>
            <a:r>
              <a:rPr lang="en-US" altLang="ko-KR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: https://www.toeicstory.co.kr/1858</a:t>
            </a:r>
            <a:endParaRPr lang="ko-KR" altLang="en-US" sz="800" b="0" dirty="0">
              <a:effectLst/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38CBA-357B-5325-525A-4408AA1E4C75}"/>
              </a:ext>
            </a:extLst>
          </p:cNvPr>
          <p:cNvSpPr txBox="1"/>
          <p:nvPr/>
        </p:nvSpPr>
        <p:spPr>
          <a:xfrm>
            <a:off x="1561527" y="350568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개요 및 목표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E96B952-2866-4677-AD28-6D6982B15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1306" r="2476" b="2668"/>
          <a:stretch/>
        </p:blipFill>
        <p:spPr bwMode="auto">
          <a:xfrm>
            <a:off x="571918" y="1693679"/>
            <a:ext cx="5343328" cy="443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7FB0C25A-026E-4F4C-A43F-ED439C028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"/>
          <a:stretch/>
        </p:blipFill>
        <p:spPr bwMode="auto">
          <a:xfrm>
            <a:off x="6220612" y="1693679"/>
            <a:ext cx="5477902" cy="443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617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2D56F-9A81-0343-440D-CA275AD939A3}"/>
              </a:ext>
            </a:extLst>
          </p:cNvPr>
          <p:cNvSpPr txBox="1"/>
          <p:nvPr/>
        </p:nvSpPr>
        <p:spPr>
          <a:xfrm>
            <a:off x="1561527" y="350568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개요 및 목표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1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58537CA-473E-42B6-BECD-E7CB02B6FA0D}"/>
              </a:ext>
            </a:extLst>
          </p:cNvPr>
          <p:cNvGrpSpPr/>
          <p:nvPr/>
        </p:nvGrpSpPr>
        <p:grpSpPr>
          <a:xfrm>
            <a:off x="6403211" y="2225150"/>
            <a:ext cx="6514238" cy="3051364"/>
            <a:chOff x="6458813" y="1597709"/>
            <a:chExt cx="6514238" cy="305136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B08AED-830A-4F5D-42D8-A3F3E5C9F9D8}"/>
                </a:ext>
              </a:extLst>
            </p:cNvPr>
            <p:cNvSpPr txBox="1"/>
            <p:nvPr/>
          </p:nvSpPr>
          <p:spPr>
            <a:xfrm>
              <a:off x="6458813" y="1597709"/>
              <a:ext cx="45702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콘텐츠 큐레이션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32561E-F3B1-E34B-D966-5901A69F257D}"/>
                </a:ext>
              </a:extLst>
            </p:cNvPr>
            <p:cNvSpPr txBox="1"/>
            <p:nvPr/>
          </p:nvSpPr>
          <p:spPr>
            <a:xfrm>
              <a:off x="6649315" y="2344825"/>
              <a:ext cx="6323736" cy="230424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특정 주제나 대상을 위해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유용하고 흥미로운 </a:t>
              </a:r>
              <a:endParaRPr lang="en-US" altLang="ko-KR" sz="2000" b="0" i="0" dirty="0">
                <a:solidFill>
                  <a:srgbClr val="374151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컨텐츠를 찾아내고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선택하며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공유하는 과정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.</a:t>
              </a:r>
            </a:p>
            <a:p>
              <a:pPr fontAlgn="base">
                <a:lnSpc>
                  <a:spcPct val="150000"/>
                </a:lnSpc>
              </a:pP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많은 양의 정보 중에서 가치가 있는 정보를 </a:t>
              </a:r>
              <a:endParaRPr lang="en-US" altLang="ko-KR" sz="2000" b="0" i="0" dirty="0">
                <a:solidFill>
                  <a:srgbClr val="374151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선별하고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쉽게 이용할 수 있도록 </a:t>
              </a:r>
              <a:endParaRPr lang="en-US" altLang="ko-KR" sz="2000" b="0" i="0" dirty="0">
                <a:solidFill>
                  <a:srgbClr val="374151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제공하는 서비스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.</a:t>
              </a:r>
              <a:endPara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F4C97765-B606-4942-9EE4-0FC6125A9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95" y="1833681"/>
            <a:ext cx="5639205" cy="36542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485CC6-CB56-49B5-B29A-13A5BE8D7932}"/>
              </a:ext>
            </a:extLst>
          </p:cNvPr>
          <p:cNvSpPr txBox="1"/>
          <p:nvPr/>
        </p:nvSpPr>
        <p:spPr>
          <a:xfrm>
            <a:off x="149584" y="6509406"/>
            <a:ext cx="598714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출처 </a:t>
            </a:r>
            <a:r>
              <a:rPr lang="en-US" altLang="ko-KR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: </a:t>
            </a:r>
            <a:r>
              <a:rPr lang="ko-KR" altLang="en-US" sz="800" b="0" i="0" u="none" strike="noStrike" dirty="0" err="1">
                <a:solidFill>
                  <a:srgbClr val="3A3838"/>
                </a:solidFill>
                <a:effectLst/>
                <a:latin typeface="+mj-lt"/>
              </a:rPr>
              <a:t>카카오뷰</a:t>
            </a: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 웹페이지</a:t>
            </a:r>
            <a:endParaRPr lang="ko-KR" altLang="en-US" sz="800" b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1240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2D56F-9A81-0343-440D-CA275AD939A3}"/>
              </a:ext>
            </a:extLst>
          </p:cNvPr>
          <p:cNvSpPr txBox="1"/>
          <p:nvPr/>
        </p:nvSpPr>
        <p:spPr>
          <a:xfrm>
            <a:off x="1561527" y="350568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개요 및 목표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1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58537CA-473E-42B6-BECD-E7CB02B6FA0D}"/>
              </a:ext>
            </a:extLst>
          </p:cNvPr>
          <p:cNvGrpSpPr/>
          <p:nvPr/>
        </p:nvGrpSpPr>
        <p:grpSpPr>
          <a:xfrm>
            <a:off x="959476" y="1827887"/>
            <a:ext cx="8173866" cy="1611663"/>
            <a:chOff x="1474631" y="1358558"/>
            <a:chExt cx="8173866" cy="23042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B08AED-830A-4F5D-42D8-A3F3E5C9F9D8}"/>
                </a:ext>
              </a:extLst>
            </p:cNvPr>
            <p:cNvSpPr txBox="1"/>
            <p:nvPr/>
          </p:nvSpPr>
          <p:spPr>
            <a:xfrm>
              <a:off x="1474631" y="1358558"/>
              <a:ext cx="1502370" cy="924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문제점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32561E-F3B1-E34B-D966-5901A69F257D}"/>
                </a:ext>
              </a:extLst>
            </p:cNvPr>
            <p:cNvSpPr txBox="1"/>
            <p:nvPr/>
          </p:nvSpPr>
          <p:spPr>
            <a:xfrm>
              <a:off x="3324761" y="1358558"/>
              <a:ext cx="6323736" cy="230424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342900" indent="-342900" fontAlgn="base">
                <a:lnSpc>
                  <a:spcPct val="150000"/>
                </a:lnSpc>
                <a:buFontTx/>
                <a:buChar char="-"/>
              </a:pPr>
              <a:r>
                <a:rPr lang="ko-KR" altLang="en-US" sz="2000" b="0" i="0" dirty="0">
                  <a:solidFill>
                    <a:srgbClr val="FF4B4B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가독성이 떨어지는 </a:t>
              </a:r>
              <a:r>
                <a:rPr lang="en-US" altLang="ko-KR" sz="2000" b="0" i="0" dirty="0">
                  <a:solidFill>
                    <a:srgbClr val="FF4B4B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UI</a:t>
              </a:r>
            </a:p>
            <a:p>
              <a:pPr marL="342900" indent="-342900" fontAlgn="base">
                <a:lnSpc>
                  <a:spcPct val="1500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FF4B4B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실시간 입력 키워드 뉴스기사 </a:t>
              </a:r>
              <a:r>
                <a:rPr lang="ko-KR" altLang="en-US" sz="2000" dirty="0" err="1">
                  <a:solidFill>
                    <a:srgbClr val="FF4B4B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크롤링의</a:t>
              </a:r>
              <a:r>
                <a:rPr lang="ko-KR" altLang="en-US" sz="2000" dirty="0">
                  <a:solidFill>
                    <a:srgbClr val="FF4B4B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지나치게 긴 런타임</a:t>
              </a:r>
              <a:endParaRPr lang="en-US" altLang="ko-KR" sz="2000" dirty="0">
                <a:solidFill>
                  <a:srgbClr val="FF4B4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marL="342900" indent="-342900" fontAlgn="base">
                <a:lnSpc>
                  <a:spcPct val="1500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FF4B4B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미흡한 사용자 관점에서의 결과물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12F8E0-35B8-CEA2-0D41-9BE4D41D1753}"/>
              </a:ext>
            </a:extLst>
          </p:cNvPr>
          <p:cNvGrpSpPr/>
          <p:nvPr/>
        </p:nvGrpSpPr>
        <p:grpSpPr>
          <a:xfrm>
            <a:off x="959476" y="4356876"/>
            <a:ext cx="8173866" cy="1720367"/>
            <a:chOff x="1474631" y="1358558"/>
            <a:chExt cx="8173866" cy="23042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A58996-7445-9138-D29B-6B6FF191E71A}"/>
                </a:ext>
              </a:extLst>
            </p:cNvPr>
            <p:cNvSpPr txBox="1"/>
            <p:nvPr/>
          </p:nvSpPr>
          <p:spPr>
            <a:xfrm>
              <a:off x="1474631" y="1358558"/>
              <a:ext cx="15023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개선점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BA8064-55C9-805F-F132-A9624FC8A19B}"/>
                </a:ext>
              </a:extLst>
            </p:cNvPr>
            <p:cNvSpPr txBox="1"/>
            <p:nvPr/>
          </p:nvSpPr>
          <p:spPr>
            <a:xfrm>
              <a:off x="3324761" y="1358558"/>
              <a:ext cx="6323736" cy="230424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342900" indent="-342900" fontAlgn="base">
                <a:lnSpc>
                  <a:spcPct val="1500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837AD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향상된 </a:t>
              </a:r>
              <a:r>
                <a:rPr lang="en-US" altLang="ko-KR" sz="2000" dirty="0">
                  <a:solidFill>
                    <a:srgbClr val="837AD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UI</a:t>
              </a:r>
            </a:p>
            <a:p>
              <a:pPr marL="342900" indent="-342900" fontAlgn="base">
                <a:lnSpc>
                  <a:spcPct val="1500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837AD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고정 키워드 및 어제의 인기 키워드 이용</a:t>
              </a:r>
              <a:endParaRPr lang="en-US" altLang="ko-KR" sz="2000" dirty="0">
                <a:solidFill>
                  <a:srgbClr val="837AD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marL="342900" indent="-342900" fontAlgn="base">
                <a:lnSpc>
                  <a:spcPct val="1500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837AD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최종 결과물 내용 확장</a:t>
              </a:r>
              <a:endParaRPr lang="en-US" altLang="ko-KR" sz="2000" dirty="0">
                <a:solidFill>
                  <a:srgbClr val="837AD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marL="342900" indent="-342900" fontAlgn="base">
                <a:lnSpc>
                  <a:spcPct val="150000"/>
                </a:lnSpc>
                <a:buFontTx/>
                <a:buChar char="-"/>
              </a:pPr>
              <a:endParaRPr lang="ko-KR" altLang="en-US" sz="2000" dirty="0">
                <a:solidFill>
                  <a:srgbClr val="837AD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21C5AD0-5130-81E2-4674-15CF8BEE7BA8}"/>
              </a:ext>
            </a:extLst>
          </p:cNvPr>
          <p:cNvSpPr txBox="1"/>
          <p:nvPr/>
        </p:nvSpPr>
        <p:spPr>
          <a:xfrm>
            <a:off x="309228" y="1106009"/>
            <a:ext cx="2500377" cy="6463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캡스톤디자인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에서의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F39615-7CD7-252B-EB88-49EBA9E619F7}"/>
              </a:ext>
            </a:extLst>
          </p:cNvPr>
          <p:cNvSpPr txBox="1"/>
          <p:nvPr/>
        </p:nvSpPr>
        <p:spPr>
          <a:xfrm>
            <a:off x="309229" y="3643995"/>
            <a:ext cx="2500376" cy="6463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캡스톤디자인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</a:t>
            </a:r>
          </a:p>
        </p:txBody>
      </p:sp>
    </p:spTree>
    <p:extLst>
      <p:ext uri="{BB962C8B-B14F-4D97-AF65-F5344CB8AC3E}">
        <p14:creationId xmlns:p14="http://schemas.microsoft.com/office/powerpoint/2010/main" val="179969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A7B1-3509-93BF-C633-A236FB09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51877"/>
            <a:ext cx="9144000" cy="175424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2</a:t>
            </a:r>
            <a:b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현재 진행 상황</a:t>
            </a:r>
          </a:p>
        </p:txBody>
      </p:sp>
    </p:spTree>
    <p:extLst>
      <p:ext uri="{BB962C8B-B14F-4D97-AF65-F5344CB8AC3E}">
        <p14:creationId xmlns:p14="http://schemas.microsoft.com/office/powerpoint/2010/main" val="233266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6E558-DF4B-9B91-40F4-DC49351C64FE}"/>
              </a:ext>
            </a:extLst>
          </p:cNvPr>
          <p:cNvSpPr txBox="1"/>
          <p:nvPr/>
        </p:nvSpPr>
        <p:spPr>
          <a:xfrm>
            <a:off x="749710" y="1357509"/>
            <a:ext cx="2207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고정 키워드 </a:t>
            </a:r>
            <a:endParaRPr lang="en-US" altLang="ko-KR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어제의 인기 키워드</a:t>
            </a:r>
            <a:endParaRPr lang="en-US" altLang="ko-KR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 진행 상황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47926E-630D-0954-2641-A7439A610CC5}"/>
              </a:ext>
            </a:extLst>
          </p:cNvPr>
          <p:cNvSpPr txBox="1"/>
          <p:nvPr/>
        </p:nvSpPr>
        <p:spPr>
          <a:xfrm>
            <a:off x="749710" y="2641449"/>
            <a:ext cx="398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고정 키워드 </a:t>
            </a:r>
            <a:r>
              <a:rPr lang="en-US" altLang="ko-KR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통계청 </a:t>
            </a:r>
            <a:r>
              <a:rPr lang="en-US" altLang="ko-KR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– </a:t>
            </a:r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뉴스 기반 통계 검색</a:t>
            </a:r>
            <a:endParaRPr lang="en-US" altLang="ko-KR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AB9C3-B349-A01D-04EE-A5723E9E8752}"/>
              </a:ext>
            </a:extLst>
          </p:cNvPr>
          <p:cNvSpPr txBox="1"/>
          <p:nvPr/>
        </p:nvSpPr>
        <p:spPr>
          <a:xfrm>
            <a:off x="201912" y="6507432"/>
            <a:ext cx="34997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출처 </a:t>
            </a:r>
            <a:r>
              <a:rPr lang="en-US" altLang="ko-KR" sz="80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: </a:t>
            </a:r>
            <a:r>
              <a:rPr lang="ko-KR" altLang="en-US" sz="80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https://data.kostat.go.kr/social/keyword/index.do?isBigmain=y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E16C9B-42EE-7A45-9AEB-55759512E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31" y="3189586"/>
            <a:ext cx="5700960" cy="11192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E98103-8608-A3D3-6010-9C7B78DB86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9" t="3287" r="1806" b="2022"/>
          <a:stretch/>
        </p:blipFill>
        <p:spPr>
          <a:xfrm>
            <a:off x="7573229" y="965233"/>
            <a:ext cx="3729361" cy="3343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99E157-B89D-9342-54F8-5D3396ADEEEF}"/>
              </a:ext>
            </a:extLst>
          </p:cNvPr>
          <p:cNvSpPr txBox="1"/>
          <p:nvPr/>
        </p:nvSpPr>
        <p:spPr>
          <a:xfrm>
            <a:off x="597665" y="1204586"/>
            <a:ext cx="2145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선정 </a:t>
            </a:r>
            <a:endParaRPr lang="en-US" altLang="ko-KR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5DC41A-1260-6D01-C891-8C39677993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63" b="10665"/>
          <a:stretch/>
        </p:blipFill>
        <p:spPr>
          <a:xfrm>
            <a:off x="995892" y="5511553"/>
            <a:ext cx="6577337" cy="5920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3E691D-5FF5-15F9-EDE4-1C738C3B2D9C}"/>
              </a:ext>
            </a:extLst>
          </p:cNvPr>
          <p:cNvSpPr txBox="1"/>
          <p:nvPr/>
        </p:nvSpPr>
        <p:spPr>
          <a:xfrm>
            <a:off x="749710" y="4751028"/>
            <a:ext cx="612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어제의 인기 키워드 </a:t>
            </a:r>
            <a:r>
              <a:rPr lang="en-US" altLang="ko-KR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en-US" altLang="ko-KR" b="1" spc="-150" dirty="0" err="1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CountVectorizer</a:t>
            </a:r>
            <a:r>
              <a:rPr lang="en-US" altLang="ko-KR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b="1" spc="-150" dirty="0" err="1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TextRank</a:t>
            </a:r>
            <a:r>
              <a:rPr lang="en-US" altLang="ko-KR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알고리즘 사용</a:t>
            </a:r>
            <a:endParaRPr lang="en-US" altLang="ko-KR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166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 진행 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AB9C3-B349-A01D-04EE-A5723E9E8752}"/>
              </a:ext>
            </a:extLst>
          </p:cNvPr>
          <p:cNvSpPr txBox="1"/>
          <p:nvPr/>
        </p:nvSpPr>
        <p:spPr>
          <a:xfrm>
            <a:off x="201912" y="6507432"/>
            <a:ext cx="34997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나눔스퀘어라운드OTF Regular" panose="020B0600000101010101" pitchFamily="50" charset="-127"/>
                <a:ea typeface="나눔스퀘어라운드OTF Regular" panose="020B0600000101010101" pitchFamily="50" charset="-127"/>
              </a:rPr>
              <a:t>https://n.news.naver.com/mnews/article/015/0004877110?sid=101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9E157-B89D-9342-54F8-5D3396ADEEEF}"/>
              </a:ext>
            </a:extLst>
          </p:cNvPr>
          <p:cNvSpPr txBox="1"/>
          <p:nvPr/>
        </p:nvSpPr>
        <p:spPr>
          <a:xfrm>
            <a:off x="597665" y="1204586"/>
            <a:ext cx="2145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인기 키워드 예시</a:t>
            </a:r>
            <a:endParaRPr lang="en-US" altLang="ko-KR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E0DCEA-8543-7BC0-E2E5-AD5AC50D3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651000"/>
            <a:ext cx="6476999" cy="4343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84D028-93AC-E49C-7859-E1EC3724C2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73"/>
          <a:stretch/>
        </p:blipFill>
        <p:spPr>
          <a:xfrm>
            <a:off x="654676" y="6077457"/>
            <a:ext cx="10118097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4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2612</TotalTime>
  <Words>1446</Words>
  <Application>Microsoft Office PowerPoint</Application>
  <PresentationFormat>와이드스크린</PresentationFormat>
  <Paragraphs>234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나눔스퀘어라운드OTF Regular</vt:lpstr>
      <vt:lpstr>나눔고딕</vt:lpstr>
      <vt:lpstr>나눔스퀘어 네오 Bold</vt:lpstr>
      <vt:lpstr>Arial</vt:lpstr>
      <vt:lpstr>나눔스퀘어 네오 ExtraBold</vt:lpstr>
      <vt:lpstr>맑은 고딕</vt:lpstr>
      <vt:lpstr>나눔스퀘어 네오 Heavy</vt:lpstr>
      <vt:lpstr>Office 테마</vt:lpstr>
      <vt:lpstr>PowerPoint 프레젠테이션</vt:lpstr>
      <vt:lpstr>PowerPoint 프레젠테이션</vt:lpstr>
      <vt:lpstr>PART 1 프로젝트 개요 및 목표 </vt:lpstr>
      <vt:lpstr>PowerPoint 프레젠테이션</vt:lpstr>
      <vt:lpstr>PowerPoint 프레젠테이션</vt:lpstr>
      <vt:lpstr>PowerPoint 프레젠테이션</vt:lpstr>
      <vt:lpstr>PART 2 현재 진행 상황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PART 3 앞으로의 계획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PART 4 프로젝트 일정 및 역할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이용경</dc:creator>
  <cp:lastModifiedBy>송재민</cp:lastModifiedBy>
  <cp:revision>40</cp:revision>
  <dcterms:created xsi:type="dcterms:W3CDTF">2023-03-03T05:49:23Z</dcterms:created>
  <dcterms:modified xsi:type="dcterms:W3CDTF">2023-08-08T04:07:57Z</dcterms:modified>
</cp:coreProperties>
</file>